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91" r:id="rId4"/>
    <p:sldId id="298" r:id="rId5"/>
    <p:sldId id="299" r:id="rId6"/>
    <p:sldId id="290" r:id="rId7"/>
    <p:sldId id="300" r:id="rId8"/>
    <p:sldId id="301" r:id="rId9"/>
    <p:sldId id="269" r:id="rId10"/>
    <p:sldId id="295" r:id="rId11"/>
    <p:sldId id="275" r:id="rId12"/>
    <p:sldId id="266" r:id="rId13"/>
    <p:sldId id="289" r:id="rId14"/>
    <p:sldId id="305" r:id="rId15"/>
    <p:sldId id="270" r:id="rId16"/>
    <p:sldId id="282" r:id="rId17"/>
    <p:sldId id="283" r:id="rId18"/>
    <p:sldId id="284" r:id="rId19"/>
    <p:sldId id="285" r:id="rId20"/>
    <p:sldId id="293" r:id="rId21"/>
    <p:sldId id="311" r:id="rId22"/>
    <p:sldId id="286" r:id="rId23"/>
    <p:sldId id="306" r:id="rId24"/>
    <p:sldId id="307" r:id="rId25"/>
    <p:sldId id="294" r:id="rId26"/>
    <p:sldId id="292" r:id="rId27"/>
    <p:sldId id="267" r:id="rId2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006666"/>
    <a:srgbClr val="422C16"/>
    <a:srgbClr val="0C788E"/>
    <a:srgbClr val="025198"/>
    <a:srgbClr val="000099"/>
    <a:srgbClr val="1C1C1C"/>
    <a:srgbClr val="660066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78677" autoAdjust="0"/>
  </p:normalViewPr>
  <p:slideViewPr>
    <p:cSldViewPr>
      <p:cViewPr varScale="1">
        <p:scale>
          <a:sx n="90" d="100"/>
          <a:sy n="90" d="100"/>
        </p:scale>
        <p:origin x="18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E0AFB-4B3B-4D16-8B53-B7E5F2D83CE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6E9CFD1-3E58-413C-B83A-8281490250A7}">
      <dgm:prSet phldrT="[Tekst]" custT="1"/>
      <dgm:spPr/>
      <dgm:t>
        <a:bodyPr/>
        <a:lstStyle/>
        <a:p>
          <a:r>
            <a:rPr lang="hr-HR" sz="1600" b="1" dirty="0"/>
            <a:t>dezinformacije</a:t>
          </a:r>
        </a:p>
      </dgm:t>
    </dgm:pt>
    <dgm:pt modelId="{292B22D5-679B-489D-988B-B568162E3D60}" type="parTrans" cxnId="{690C2333-F97B-4ECB-8081-55B4EAD133FF}">
      <dgm:prSet/>
      <dgm:spPr/>
      <dgm:t>
        <a:bodyPr/>
        <a:lstStyle/>
        <a:p>
          <a:endParaRPr lang="hr-HR"/>
        </a:p>
      </dgm:t>
    </dgm:pt>
    <dgm:pt modelId="{AA2C13D0-E442-4D17-83EA-F1F16EE17070}" type="sibTrans" cxnId="{690C2333-F97B-4ECB-8081-55B4EAD133FF}">
      <dgm:prSet/>
      <dgm:spPr/>
      <dgm:t>
        <a:bodyPr/>
        <a:lstStyle/>
        <a:p>
          <a:endParaRPr lang="hr-HR"/>
        </a:p>
      </dgm:t>
    </dgm:pt>
    <dgm:pt modelId="{0B6AFF6E-8186-44F9-88A4-16A8626A603F}">
      <dgm:prSet phldrT="[Tekst]"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lažna  veza – oprema nije u skladu sa sadržajem</a:t>
          </a:r>
        </a:p>
      </dgm:t>
    </dgm:pt>
    <dgm:pt modelId="{001A8EB4-B18C-4D42-9312-08BD0E778FE8}" type="parTrans" cxnId="{462086EA-BC38-4336-BAFB-A3A95CC8FA58}">
      <dgm:prSet/>
      <dgm:spPr/>
      <dgm:t>
        <a:bodyPr/>
        <a:lstStyle/>
        <a:p>
          <a:endParaRPr lang="hr-HR"/>
        </a:p>
      </dgm:t>
    </dgm:pt>
    <dgm:pt modelId="{861CDA9C-370D-4F0E-8452-95ED8E6AB479}" type="sibTrans" cxnId="{462086EA-BC38-4336-BAFB-A3A95CC8FA58}">
      <dgm:prSet/>
      <dgm:spPr/>
      <dgm:t>
        <a:bodyPr/>
        <a:lstStyle/>
        <a:p>
          <a:endParaRPr lang="hr-HR"/>
        </a:p>
      </dgm:t>
    </dgm:pt>
    <dgm:pt modelId="{04A861B7-35F2-4687-8D90-028F3668B597}">
      <dgm:prSet phldrT="[Tekst]"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lažni kontekst</a:t>
          </a:r>
        </a:p>
      </dgm:t>
    </dgm:pt>
    <dgm:pt modelId="{21B2694C-FD3E-423C-B037-E8196BB1D4C5}" type="parTrans" cxnId="{7743AF89-240A-4CC3-9B38-A047C2C5B817}">
      <dgm:prSet/>
      <dgm:spPr/>
      <dgm:t>
        <a:bodyPr/>
        <a:lstStyle/>
        <a:p>
          <a:endParaRPr lang="hr-HR"/>
        </a:p>
      </dgm:t>
    </dgm:pt>
    <dgm:pt modelId="{84A7AC08-DEE2-4B3F-8CA5-D9E2F566015C}" type="sibTrans" cxnId="{7743AF89-240A-4CC3-9B38-A047C2C5B817}">
      <dgm:prSet/>
      <dgm:spPr/>
      <dgm:t>
        <a:bodyPr/>
        <a:lstStyle/>
        <a:p>
          <a:endParaRPr lang="hr-HR"/>
        </a:p>
      </dgm:t>
    </dgm:pt>
    <dgm:pt modelId="{08E08F60-D04D-42D7-8775-7C0243D326AF}">
      <dgm:prSet phldrT="[Tekst]"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izmijenjen sadržaj - fotomontaža</a:t>
          </a:r>
        </a:p>
      </dgm:t>
    </dgm:pt>
    <dgm:pt modelId="{0E25DA4A-F0A3-4B5F-97DF-24FC9CB7F8BD}" type="parTrans" cxnId="{D2E786AC-E65D-4FF6-8173-C3C10AC47D3B}">
      <dgm:prSet/>
      <dgm:spPr/>
      <dgm:t>
        <a:bodyPr/>
        <a:lstStyle/>
        <a:p>
          <a:endParaRPr lang="hr-HR"/>
        </a:p>
      </dgm:t>
    </dgm:pt>
    <dgm:pt modelId="{0C344D10-E47C-41E0-9833-937926913642}" type="sibTrans" cxnId="{D2E786AC-E65D-4FF6-8173-C3C10AC47D3B}">
      <dgm:prSet/>
      <dgm:spPr/>
      <dgm:t>
        <a:bodyPr/>
        <a:lstStyle/>
        <a:p>
          <a:endParaRPr lang="hr-HR"/>
        </a:p>
      </dgm:t>
    </dgm:pt>
    <dgm:pt modelId="{35EE21FB-1560-4918-8392-A5738FA03C48}">
      <dgm:prSet phldrT="[Tekst]"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izmišljen sadržaj  -laž koja stvara štetu</a:t>
          </a:r>
        </a:p>
      </dgm:t>
    </dgm:pt>
    <dgm:pt modelId="{ED05DFB7-BBB8-444F-8FBD-604C64108162}" type="parTrans" cxnId="{A4C2741A-05FE-47FB-A2D5-36AA10B98BBC}">
      <dgm:prSet/>
      <dgm:spPr/>
      <dgm:t>
        <a:bodyPr/>
        <a:lstStyle/>
        <a:p>
          <a:endParaRPr lang="hr-HR"/>
        </a:p>
      </dgm:t>
    </dgm:pt>
    <dgm:pt modelId="{0FADDE22-798D-4558-A465-ABBD7C8EB5CE}" type="sibTrans" cxnId="{A4C2741A-05FE-47FB-A2D5-36AA10B98BBC}">
      <dgm:prSet/>
      <dgm:spPr/>
      <dgm:t>
        <a:bodyPr/>
        <a:lstStyle/>
        <a:p>
          <a:endParaRPr lang="hr-HR"/>
        </a:p>
      </dgm:t>
    </dgm:pt>
    <dgm:pt modelId="{38BDBE1B-C531-42BA-9404-6370EB0CB2DE}" type="pres">
      <dgm:prSet presAssocID="{80FE0AFB-4B3B-4D16-8B53-B7E5F2D83CE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2EFA65-D53E-4AAB-BE51-D4BBFB5BE853}" type="pres">
      <dgm:prSet presAssocID="{80FE0AFB-4B3B-4D16-8B53-B7E5F2D83CE3}" presName="matrix" presStyleCnt="0"/>
      <dgm:spPr/>
    </dgm:pt>
    <dgm:pt modelId="{A211ADB3-A9EC-40EB-97BC-10E7A6958172}" type="pres">
      <dgm:prSet presAssocID="{80FE0AFB-4B3B-4D16-8B53-B7E5F2D83CE3}" presName="tile1" presStyleLbl="node1" presStyleIdx="0" presStyleCnt="4" custLinFactNeighborY="508"/>
      <dgm:spPr/>
    </dgm:pt>
    <dgm:pt modelId="{140FEAC8-6C08-4F3A-B180-13CCDB122CE1}" type="pres">
      <dgm:prSet presAssocID="{80FE0AFB-4B3B-4D16-8B53-B7E5F2D83C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7E4C2F-405F-47D2-9410-B2E3A90E997B}" type="pres">
      <dgm:prSet presAssocID="{80FE0AFB-4B3B-4D16-8B53-B7E5F2D83CE3}" presName="tile2" presStyleLbl="node1" presStyleIdx="1" presStyleCnt="4"/>
      <dgm:spPr/>
    </dgm:pt>
    <dgm:pt modelId="{BCA6840D-69B1-4154-81DA-302096D72E0B}" type="pres">
      <dgm:prSet presAssocID="{80FE0AFB-4B3B-4D16-8B53-B7E5F2D83C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D85DF9D-8502-4E22-B8DC-23C0D0288971}" type="pres">
      <dgm:prSet presAssocID="{80FE0AFB-4B3B-4D16-8B53-B7E5F2D83CE3}" presName="tile3" presStyleLbl="node1" presStyleIdx="2" presStyleCnt="4"/>
      <dgm:spPr/>
    </dgm:pt>
    <dgm:pt modelId="{54992750-E895-4A1B-90B1-14D3A69FD874}" type="pres">
      <dgm:prSet presAssocID="{80FE0AFB-4B3B-4D16-8B53-B7E5F2D83C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A46C6E1-FCB8-47CC-BEA4-E70093F05648}" type="pres">
      <dgm:prSet presAssocID="{80FE0AFB-4B3B-4D16-8B53-B7E5F2D83CE3}" presName="tile4" presStyleLbl="node1" presStyleIdx="3" presStyleCnt="4" custLinFactNeighborY="0"/>
      <dgm:spPr/>
    </dgm:pt>
    <dgm:pt modelId="{67269CC1-F77D-4490-9957-D441F36485D3}" type="pres">
      <dgm:prSet presAssocID="{80FE0AFB-4B3B-4D16-8B53-B7E5F2D83C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9CF19C1-757A-4353-9B14-4F7D80B9162F}" type="pres">
      <dgm:prSet presAssocID="{80FE0AFB-4B3B-4D16-8B53-B7E5F2D83CE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FC3BE08-36B2-4058-B78A-EAB2E03FC915}" type="presOf" srcId="{D6E9CFD1-3E58-413C-B83A-8281490250A7}" destId="{59CF19C1-757A-4353-9B14-4F7D80B9162F}" srcOrd="0" destOrd="0" presId="urn:microsoft.com/office/officeart/2005/8/layout/matrix1"/>
    <dgm:cxn modelId="{0432630D-6464-4506-8D31-202743C345C9}" type="presOf" srcId="{80FE0AFB-4B3B-4D16-8B53-B7E5F2D83CE3}" destId="{38BDBE1B-C531-42BA-9404-6370EB0CB2DE}" srcOrd="0" destOrd="0" presId="urn:microsoft.com/office/officeart/2005/8/layout/matrix1"/>
    <dgm:cxn modelId="{B4471C15-1888-4624-B4D2-AB575932833C}" type="presOf" srcId="{08E08F60-D04D-42D7-8775-7C0243D326AF}" destId="{DD85DF9D-8502-4E22-B8DC-23C0D0288971}" srcOrd="0" destOrd="0" presId="urn:microsoft.com/office/officeart/2005/8/layout/matrix1"/>
    <dgm:cxn modelId="{A4C2741A-05FE-47FB-A2D5-36AA10B98BBC}" srcId="{D6E9CFD1-3E58-413C-B83A-8281490250A7}" destId="{35EE21FB-1560-4918-8392-A5738FA03C48}" srcOrd="3" destOrd="0" parTransId="{ED05DFB7-BBB8-444F-8FBD-604C64108162}" sibTransId="{0FADDE22-798D-4558-A465-ABBD7C8EB5CE}"/>
    <dgm:cxn modelId="{D8162D1C-2BFF-493F-BA09-AA72ABEFEC87}" type="presOf" srcId="{35EE21FB-1560-4918-8392-A5738FA03C48}" destId="{67269CC1-F77D-4490-9957-D441F36485D3}" srcOrd="1" destOrd="0" presId="urn:microsoft.com/office/officeart/2005/8/layout/matrix1"/>
    <dgm:cxn modelId="{BC4EB331-D422-40D5-8CAE-550371B4D652}" type="presOf" srcId="{04A861B7-35F2-4687-8D90-028F3668B597}" destId="{1B7E4C2F-405F-47D2-9410-B2E3A90E997B}" srcOrd="0" destOrd="0" presId="urn:microsoft.com/office/officeart/2005/8/layout/matrix1"/>
    <dgm:cxn modelId="{690C2333-F97B-4ECB-8081-55B4EAD133FF}" srcId="{80FE0AFB-4B3B-4D16-8B53-B7E5F2D83CE3}" destId="{D6E9CFD1-3E58-413C-B83A-8281490250A7}" srcOrd="0" destOrd="0" parTransId="{292B22D5-679B-489D-988B-B568162E3D60}" sibTransId="{AA2C13D0-E442-4D17-83EA-F1F16EE17070}"/>
    <dgm:cxn modelId="{E06D2A7B-A0EE-4FDB-8CE3-A0357481BCE3}" type="presOf" srcId="{0B6AFF6E-8186-44F9-88A4-16A8626A603F}" destId="{A211ADB3-A9EC-40EB-97BC-10E7A6958172}" srcOrd="0" destOrd="0" presId="urn:microsoft.com/office/officeart/2005/8/layout/matrix1"/>
    <dgm:cxn modelId="{1593AA84-C1DC-426C-AA34-EC267BC477F7}" type="presOf" srcId="{04A861B7-35F2-4687-8D90-028F3668B597}" destId="{BCA6840D-69B1-4154-81DA-302096D72E0B}" srcOrd="1" destOrd="0" presId="urn:microsoft.com/office/officeart/2005/8/layout/matrix1"/>
    <dgm:cxn modelId="{7743AF89-240A-4CC3-9B38-A047C2C5B817}" srcId="{D6E9CFD1-3E58-413C-B83A-8281490250A7}" destId="{04A861B7-35F2-4687-8D90-028F3668B597}" srcOrd="1" destOrd="0" parTransId="{21B2694C-FD3E-423C-B037-E8196BB1D4C5}" sibTransId="{84A7AC08-DEE2-4B3F-8CA5-D9E2F566015C}"/>
    <dgm:cxn modelId="{7C3D849E-187A-4B5E-8877-CBE24E842F4E}" type="presOf" srcId="{0B6AFF6E-8186-44F9-88A4-16A8626A603F}" destId="{140FEAC8-6C08-4F3A-B180-13CCDB122CE1}" srcOrd="1" destOrd="0" presId="urn:microsoft.com/office/officeart/2005/8/layout/matrix1"/>
    <dgm:cxn modelId="{D2E786AC-E65D-4FF6-8173-C3C10AC47D3B}" srcId="{D6E9CFD1-3E58-413C-B83A-8281490250A7}" destId="{08E08F60-D04D-42D7-8775-7C0243D326AF}" srcOrd="2" destOrd="0" parTransId="{0E25DA4A-F0A3-4B5F-97DF-24FC9CB7F8BD}" sibTransId="{0C344D10-E47C-41E0-9833-937926913642}"/>
    <dgm:cxn modelId="{4D6BC9C4-8779-4187-8D44-247748DD2E6A}" type="presOf" srcId="{08E08F60-D04D-42D7-8775-7C0243D326AF}" destId="{54992750-E895-4A1B-90B1-14D3A69FD874}" srcOrd="1" destOrd="0" presId="urn:microsoft.com/office/officeart/2005/8/layout/matrix1"/>
    <dgm:cxn modelId="{F5C784E4-7051-4538-8232-A8B253161E83}" type="presOf" srcId="{35EE21FB-1560-4918-8392-A5738FA03C48}" destId="{FA46C6E1-FCB8-47CC-BEA4-E70093F05648}" srcOrd="0" destOrd="0" presId="urn:microsoft.com/office/officeart/2005/8/layout/matrix1"/>
    <dgm:cxn modelId="{462086EA-BC38-4336-BAFB-A3A95CC8FA58}" srcId="{D6E9CFD1-3E58-413C-B83A-8281490250A7}" destId="{0B6AFF6E-8186-44F9-88A4-16A8626A603F}" srcOrd="0" destOrd="0" parTransId="{001A8EB4-B18C-4D42-9312-08BD0E778FE8}" sibTransId="{861CDA9C-370D-4F0E-8452-95ED8E6AB479}"/>
    <dgm:cxn modelId="{62131649-D6FF-4A0D-866C-2DF443C97CBE}" type="presParOf" srcId="{38BDBE1B-C531-42BA-9404-6370EB0CB2DE}" destId="{FC2EFA65-D53E-4AAB-BE51-D4BBFB5BE853}" srcOrd="0" destOrd="0" presId="urn:microsoft.com/office/officeart/2005/8/layout/matrix1"/>
    <dgm:cxn modelId="{5E598D8F-9A76-4795-81A4-9E7B55971B19}" type="presParOf" srcId="{FC2EFA65-D53E-4AAB-BE51-D4BBFB5BE853}" destId="{A211ADB3-A9EC-40EB-97BC-10E7A6958172}" srcOrd="0" destOrd="0" presId="urn:microsoft.com/office/officeart/2005/8/layout/matrix1"/>
    <dgm:cxn modelId="{C512DDCF-3926-4CD1-B696-706C3375A321}" type="presParOf" srcId="{FC2EFA65-D53E-4AAB-BE51-D4BBFB5BE853}" destId="{140FEAC8-6C08-4F3A-B180-13CCDB122CE1}" srcOrd="1" destOrd="0" presId="urn:microsoft.com/office/officeart/2005/8/layout/matrix1"/>
    <dgm:cxn modelId="{254C1853-C8EE-4E44-9310-03C94B664330}" type="presParOf" srcId="{FC2EFA65-D53E-4AAB-BE51-D4BBFB5BE853}" destId="{1B7E4C2F-405F-47D2-9410-B2E3A90E997B}" srcOrd="2" destOrd="0" presId="urn:microsoft.com/office/officeart/2005/8/layout/matrix1"/>
    <dgm:cxn modelId="{82C55F12-B7B9-4A3A-BF0C-DC3580ED6642}" type="presParOf" srcId="{FC2EFA65-D53E-4AAB-BE51-D4BBFB5BE853}" destId="{BCA6840D-69B1-4154-81DA-302096D72E0B}" srcOrd="3" destOrd="0" presId="urn:microsoft.com/office/officeart/2005/8/layout/matrix1"/>
    <dgm:cxn modelId="{103408AC-FBA1-4C23-81AD-AAB711F02A40}" type="presParOf" srcId="{FC2EFA65-D53E-4AAB-BE51-D4BBFB5BE853}" destId="{DD85DF9D-8502-4E22-B8DC-23C0D0288971}" srcOrd="4" destOrd="0" presId="urn:microsoft.com/office/officeart/2005/8/layout/matrix1"/>
    <dgm:cxn modelId="{6A2C1920-B2D9-46C2-A56A-21BEDB5BB309}" type="presParOf" srcId="{FC2EFA65-D53E-4AAB-BE51-D4BBFB5BE853}" destId="{54992750-E895-4A1B-90B1-14D3A69FD874}" srcOrd="5" destOrd="0" presId="urn:microsoft.com/office/officeart/2005/8/layout/matrix1"/>
    <dgm:cxn modelId="{277DF5E8-F5CC-422A-A9B3-57E5B18E667E}" type="presParOf" srcId="{FC2EFA65-D53E-4AAB-BE51-D4BBFB5BE853}" destId="{FA46C6E1-FCB8-47CC-BEA4-E70093F05648}" srcOrd="6" destOrd="0" presId="urn:microsoft.com/office/officeart/2005/8/layout/matrix1"/>
    <dgm:cxn modelId="{F2A26769-0E57-4465-A7B5-4A121F9F5551}" type="presParOf" srcId="{FC2EFA65-D53E-4AAB-BE51-D4BBFB5BE853}" destId="{67269CC1-F77D-4490-9957-D441F36485D3}" srcOrd="7" destOrd="0" presId="urn:microsoft.com/office/officeart/2005/8/layout/matrix1"/>
    <dgm:cxn modelId="{A0BE010E-5857-4DC9-B7B4-5B35FA481526}" type="presParOf" srcId="{38BDBE1B-C531-42BA-9404-6370EB0CB2DE}" destId="{59CF19C1-757A-4353-9B14-4F7D80B916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650E7-F97B-45FA-88C2-9B7B6613A6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54ACD11-19C1-498E-8360-9CD211327A35}">
      <dgm:prSet phldrT="[Tekst]" custT="1"/>
      <dgm:spPr>
        <a:solidFill>
          <a:schemeClr val="accent1"/>
        </a:solidFill>
        <a:ln>
          <a:solidFill>
            <a:srgbClr val="006666"/>
          </a:solidFill>
        </a:ln>
      </dgm:spPr>
      <dgm:t>
        <a:bodyPr/>
        <a:lstStyle/>
        <a:p>
          <a:r>
            <a:rPr lang="hr-HR" sz="2800" dirty="0">
              <a:solidFill>
                <a:schemeClr val="tx1"/>
              </a:solidFill>
            </a:rPr>
            <a:t>istinitost</a:t>
          </a:r>
        </a:p>
      </dgm:t>
    </dgm:pt>
    <dgm:pt modelId="{7944FB71-AAD6-4A4F-BBE8-D08662F166B6}" type="parTrans" cxnId="{A2BCD896-A4A3-4D57-B901-7F82014E3B57}">
      <dgm:prSet/>
      <dgm:spPr/>
      <dgm:t>
        <a:bodyPr/>
        <a:lstStyle/>
        <a:p>
          <a:endParaRPr lang="hr-HR"/>
        </a:p>
      </dgm:t>
    </dgm:pt>
    <dgm:pt modelId="{5015D3AB-D485-404B-A0C3-B91171F130C5}" type="sibTrans" cxnId="{A2BCD896-A4A3-4D57-B901-7F82014E3B57}">
      <dgm:prSet/>
      <dgm:spPr/>
      <dgm:t>
        <a:bodyPr/>
        <a:lstStyle/>
        <a:p>
          <a:endParaRPr lang="hr-HR"/>
        </a:p>
      </dgm:t>
    </dgm:pt>
    <dgm:pt modelId="{906CF406-C570-4C5C-8DBA-03E7888D1907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sz="2800" dirty="0">
              <a:solidFill>
                <a:schemeClr val="tx1"/>
              </a:solidFill>
            </a:rPr>
            <a:t>poštenje</a:t>
          </a:r>
        </a:p>
      </dgm:t>
    </dgm:pt>
    <dgm:pt modelId="{C167570C-22EC-4254-BE4B-06016951FEF7}" type="parTrans" cxnId="{BA9023E5-E329-4E2E-9CA8-38130EF9C891}">
      <dgm:prSet/>
      <dgm:spPr/>
      <dgm:t>
        <a:bodyPr/>
        <a:lstStyle/>
        <a:p>
          <a:endParaRPr lang="hr-HR"/>
        </a:p>
      </dgm:t>
    </dgm:pt>
    <dgm:pt modelId="{34123CFA-A4BD-46AF-B70A-2D48FE9E10B8}" type="sibTrans" cxnId="{BA9023E5-E329-4E2E-9CA8-38130EF9C891}">
      <dgm:prSet/>
      <dgm:spPr/>
      <dgm:t>
        <a:bodyPr/>
        <a:lstStyle/>
        <a:p>
          <a:endParaRPr lang="hr-HR"/>
        </a:p>
      </dgm:t>
    </dgm:pt>
    <dgm:pt modelId="{6D5DF3B4-2BDF-4D37-ABA1-35039E094104}">
      <dgm:prSet phldrT="[Teks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r-HR" sz="2800" dirty="0"/>
            <a:t>točnost</a:t>
          </a:r>
        </a:p>
      </dgm:t>
    </dgm:pt>
    <dgm:pt modelId="{AA891246-D4D5-4781-A26F-8573907F9231}" type="parTrans" cxnId="{C2C49AC9-B8E5-485A-BECA-264A3C2D02B7}">
      <dgm:prSet/>
      <dgm:spPr/>
      <dgm:t>
        <a:bodyPr/>
        <a:lstStyle/>
        <a:p>
          <a:endParaRPr lang="hr-HR"/>
        </a:p>
      </dgm:t>
    </dgm:pt>
    <dgm:pt modelId="{720E85C1-D534-45C1-9A8E-F861ACD8E57A}" type="sibTrans" cxnId="{C2C49AC9-B8E5-485A-BECA-264A3C2D02B7}">
      <dgm:prSet/>
      <dgm:spPr/>
      <dgm:t>
        <a:bodyPr/>
        <a:lstStyle/>
        <a:p>
          <a:endParaRPr lang="hr-HR"/>
        </a:p>
      </dgm:t>
    </dgm:pt>
    <dgm:pt modelId="{488B6011-02FA-4E35-96A4-7BFEC422D089}">
      <dgm:prSet phldrT="[Teks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hr-HR" sz="2800" dirty="0"/>
            <a:t>uravnoteženost</a:t>
          </a:r>
        </a:p>
      </dgm:t>
    </dgm:pt>
    <dgm:pt modelId="{3368D427-D8B2-4E31-B6BD-E470CC90A47E}" type="parTrans" cxnId="{94CB874F-D9BB-4D05-80B4-94CFA5DDE660}">
      <dgm:prSet/>
      <dgm:spPr/>
      <dgm:t>
        <a:bodyPr/>
        <a:lstStyle/>
        <a:p>
          <a:endParaRPr lang="hr-HR"/>
        </a:p>
      </dgm:t>
    </dgm:pt>
    <dgm:pt modelId="{4695864D-024F-4BC7-B5CD-BFE9940A2C81}" type="sibTrans" cxnId="{94CB874F-D9BB-4D05-80B4-94CFA5DDE660}">
      <dgm:prSet/>
      <dgm:spPr/>
      <dgm:t>
        <a:bodyPr/>
        <a:lstStyle/>
        <a:p>
          <a:endParaRPr lang="hr-HR"/>
        </a:p>
      </dgm:t>
    </dgm:pt>
    <dgm:pt modelId="{595AEF8B-3205-4349-9181-296EB2C0DD67}">
      <dgm:prSet phldrT="[Tekst]" custT="1"/>
      <dgm:spPr>
        <a:solidFill>
          <a:schemeClr val="accent1">
            <a:lumMod val="10000"/>
          </a:schemeClr>
        </a:solidFill>
      </dgm:spPr>
      <dgm:t>
        <a:bodyPr/>
        <a:lstStyle/>
        <a:p>
          <a:r>
            <a:rPr lang="hr-HR" sz="2800" dirty="0"/>
            <a:t>nepristranost</a:t>
          </a:r>
        </a:p>
      </dgm:t>
    </dgm:pt>
    <dgm:pt modelId="{181F0D55-3416-41FC-A46E-C1BCCA842436}" type="parTrans" cxnId="{53F07977-5D0E-45C4-B05B-D69765A1EADC}">
      <dgm:prSet/>
      <dgm:spPr/>
      <dgm:t>
        <a:bodyPr/>
        <a:lstStyle/>
        <a:p>
          <a:endParaRPr lang="hr-HR"/>
        </a:p>
      </dgm:t>
    </dgm:pt>
    <dgm:pt modelId="{1C1310CC-CE4D-471F-9E21-EB5550A5F2C9}" type="sibTrans" cxnId="{53F07977-5D0E-45C4-B05B-D69765A1EADC}">
      <dgm:prSet/>
      <dgm:spPr/>
      <dgm:t>
        <a:bodyPr/>
        <a:lstStyle/>
        <a:p>
          <a:endParaRPr lang="hr-HR"/>
        </a:p>
      </dgm:t>
    </dgm:pt>
    <dgm:pt modelId="{92AADA60-A401-47BF-B6E1-BBCDC0D585E1}" type="pres">
      <dgm:prSet presAssocID="{ABF650E7-F97B-45FA-88C2-9B7B6613A69D}" presName="linear" presStyleCnt="0">
        <dgm:presLayoutVars>
          <dgm:animLvl val="lvl"/>
          <dgm:resizeHandles val="exact"/>
        </dgm:presLayoutVars>
      </dgm:prSet>
      <dgm:spPr/>
    </dgm:pt>
    <dgm:pt modelId="{D70E6A0D-3B6A-410E-BD32-6E6F971B9A0A}" type="pres">
      <dgm:prSet presAssocID="{F54ACD11-19C1-498E-8360-9CD211327A35}" presName="parentText" presStyleLbl="node1" presStyleIdx="0" presStyleCnt="5" custLinFactNeighborX="-182" custLinFactNeighborY="-22211">
        <dgm:presLayoutVars>
          <dgm:chMax val="0"/>
          <dgm:bulletEnabled val="1"/>
        </dgm:presLayoutVars>
      </dgm:prSet>
      <dgm:spPr/>
    </dgm:pt>
    <dgm:pt modelId="{21F4916E-9ED6-46CD-9001-5E54BCD23199}" type="pres">
      <dgm:prSet presAssocID="{5015D3AB-D485-404B-A0C3-B91171F130C5}" presName="spacer" presStyleCnt="0"/>
      <dgm:spPr/>
    </dgm:pt>
    <dgm:pt modelId="{B34CB0EB-1D64-4298-AAC5-F7FEFD66B014}" type="pres">
      <dgm:prSet presAssocID="{906CF406-C570-4C5C-8DBA-03E7888D19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AB590B4-8F09-413A-BE36-89F3B28FD134}" type="pres">
      <dgm:prSet presAssocID="{34123CFA-A4BD-46AF-B70A-2D48FE9E10B8}" presName="spacer" presStyleCnt="0"/>
      <dgm:spPr/>
    </dgm:pt>
    <dgm:pt modelId="{EBBD4BC9-AFD7-4364-BA27-B126A5C3B6A1}" type="pres">
      <dgm:prSet presAssocID="{6D5DF3B4-2BDF-4D37-ABA1-35039E0941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1F2C60A-899F-4C2D-9441-10EDA152618A}" type="pres">
      <dgm:prSet presAssocID="{720E85C1-D534-45C1-9A8E-F861ACD8E57A}" presName="spacer" presStyleCnt="0"/>
      <dgm:spPr/>
    </dgm:pt>
    <dgm:pt modelId="{C3C8D0E2-5285-49D2-9AAB-07D167C80B01}" type="pres">
      <dgm:prSet presAssocID="{488B6011-02FA-4E35-96A4-7BFEC422D08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8155F9-DCA6-4839-9EBA-90794AB3A709}" type="pres">
      <dgm:prSet presAssocID="{4695864D-024F-4BC7-B5CD-BFE9940A2C81}" presName="spacer" presStyleCnt="0"/>
      <dgm:spPr/>
    </dgm:pt>
    <dgm:pt modelId="{D32D5630-B5F5-49A8-96B1-991CD3D7ABA3}" type="pres">
      <dgm:prSet presAssocID="{595AEF8B-3205-4349-9181-296EB2C0DD6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6398805-A354-4455-8228-7FDAE9827F61}" type="presOf" srcId="{F54ACD11-19C1-498E-8360-9CD211327A35}" destId="{D70E6A0D-3B6A-410E-BD32-6E6F971B9A0A}" srcOrd="0" destOrd="0" presId="urn:microsoft.com/office/officeart/2005/8/layout/vList2"/>
    <dgm:cxn modelId="{F248310B-01D0-4A98-BC9A-BCC69FF5B8F1}" type="presOf" srcId="{488B6011-02FA-4E35-96A4-7BFEC422D089}" destId="{C3C8D0E2-5285-49D2-9AAB-07D167C80B01}" srcOrd="0" destOrd="0" presId="urn:microsoft.com/office/officeart/2005/8/layout/vList2"/>
    <dgm:cxn modelId="{9991852C-2E48-4C6A-BEAC-0289DEB2E88E}" type="presOf" srcId="{906CF406-C570-4C5C-8DBA-03E7888D1907}" destId="{B34CB0EB-1D64-4298-AAC5-F7FEFD66B014}" srcOrd="0" destOrd="0" presId="urn:microsoft.com/office/officeart/2005/8/layout/vList2"/>
    <dgm:cxn modelId="{94CB874F-D9BB-4D05-80B4-94CFA5DDE660}" srcId="{ABF650E7-F97B-45FA-88C2-9B7B6613A69D}" destId="{488B6011-02FA-4E35-96A4-7BFEC422D089}" srcOrd="3" destOrd="0" parTransId="{3368D427-D8B2-4E31-B6BD-E470CC90A47E}" sibTransId="{4695864D-024F-4BC7-B5CD-BFE9940A2C81}"/>
    <dgm:cxn modelId="{53F07977-5D0E-45C4-B05B-D69765A1EADC}" srcId="{ABF650E7-F97B-45FA-88C2-9B7B6613A69D}" destId="{595AEF8B-3205-4349-9181-296EB2C0DD67}" srcOrd="4" destOrd="0" parTransId="{181F0D55-3416-41FC-A46E-C1BCCA842436}" sibTransId="{1C1310CC-CE4D-471F-9E21-EB5550A5F2C9}"/>
    <dgm:cxn modelId="{A2BCD896-A4A3-4D57-B901-7F82014E3B57}" srcId="{ABF650E7-F97B-45FA-88C2-9B7B6613A69D}" destId="{F54ACD11-19C1-498E-8360-9CD211327A35}" srcOrd="0" destOrd="0" parTransId="{7944FB71-AAD6-4A4F-BBE8-D08662F166B6}" sibTransId="{5015D3AB-D485-404B-A0C3-B91171F130C5}"/>
    <dgm:cxn modelId="{FDFCDABE-9734-4897-B01F-87D401B0B8B1}" type="presOf" srcId="{ABF650E7-F97B-45FA-88C2-9B7B6613A69D}" destId="{92AADA60-A401-47BF-B6E1-BBCDC0D585E1}" srcOrd="0" destOrd="0" presId="urn:microsoft.com/office/officeart/2005/8/layout/vList2"/>
    <dgm:cxn modelId="{C2C49AC9-B8E5-485A-BECA-264A3C2D02B7}" srcId="{ABF650E7-F97B-45FA-88C2-9B7B6613A69D}" destId="{6D5DF3B4-2BDF-4D37-ABA1-35039E094104}" srcOrd="2" destOrd="0" parTransId="{AA891246-D4D5-4781-A26F-8573907F9231}" sibTransId="{720E85C1-D534-45C1-9A8E-F861ACD8E57A}"/>
    <dgm:cxn modelId="{BA9023E5-E329-4E2E-9CA8-38130EF9C891}" srcId="{ABF650E7-F97B-45FA-88C2-9B7B6613A69D}" destId="{906CF406-C570-4C5C-8DBA-03E7888D1907}" srcOrd="1" destOrd="0" parTransId="{C167570C-22EC-4254-BE4B-06016951FEF7}" sibTransId="{34123CFA-A4BD-46AF-B70A-2D48FE9E10B8}"/>
    <dgm:cxn modelId="{2256B4F9-E42C-481E-9447-3683CC460301}" type="presOf" srcId="{595AEF8B-3205-4349-9181-296EB2C0DD67}" destId="{D32D5630-B5F5-49A8-96B1-991CD3D7ABA3}" srcOrd="0" destOrd="0" presId="urn:microsoft.com/office/officeart/2005/8/layout/vList2"/>
    <dgm:cxn modelId="{505E24FD-AF1E-484E-ADAD-73E0FD7196AE}" type="presOf" srcId="{6D5DF3B4-2BDF-4D37-ABA1-35039E094104}" destId="{EBBD4BC9-AFD7-4364-BA27-B126A5C3B6A1}" srcOrd="0" destOrd="0" presId="urn:microsoft.com/office/officeart/2005/8/layout/vList2"/>
    <dgm:cxn modelId="{D72EBE23-520E-472D-BC14-12DE23FF0760}" type="presParOf" srcId="{92AADA60-A401-47BF-B6E1-BBCDC0D585E1}" destId="{D70E6A0D-3B6A-410E-BD32-6E6F971B9A0A}" srcOrd="0" destOrd="0" presId="urn:microsoft.com/office/officeart/2005/8/layout/vList2"/>
    <dgm:cxn modelId="{1DA5D561-EAF4-4E5F-B7B5-7FF4D3A51ABB}" type="presParOf" srcId="{92AADA60-A401-47BF-B6E1-BBCDC0D585E1}" destId="{21F4916E-9ED6-46CD-9001-5E54BCD23199}" srcOrd="1" destOrd="0" presId="urn:microsoft.com/office/officeart/2005/8/layout/vList2"/>
    <dgm:cxn modelId="{6E96633E-C143-4F1B-B382-0705993CBCE7}" type="presParOf" srcId="{92AADA60-A401-47BF-B6E1-BBCDC0D585E1}" destId="{B34CB0EB-1D64-4298-AAC5-F7FEFD66B014}" srcOrd="2" destOrd="0" presId="urn:microsoft.com/office/officeart/2005/8/layout/vList2"/>
    <dgm:cxn modelId="{7D7053D6-2AE1-46F6-B37A-CB58081B7535}" type="presParOf" srcId="{92AADA60-A401-47BF-B6E1-BBCDC0D585E1}" destId="{AAB590B4-8F09-413A-BE36-89F3B28FD134}" srcOrd="3" destOrd="0" presId="urn:microsoft.com/office/officeart/2005/8/layout/vList2"/>
    <dgm:cxn modelId="{59434E8B-43D8-46CF-BE99-6AFA38562FA4}" type="presParOf" srcId="{92AADA60-A401-47BF-B6E1-BBCDC0D585E1}" destId="{EBBD4BC9-AFD7-4364-BA27-B126A5C3B6A1}" srcOrd="4" destOrd="0" presId="urn:microsoft.com/office/officeart/2005/8/layout/vList2"/>
    <dgm:cxn modelId="{4E204853-3F9B-41D1-96F0-B0FCD8D3169F}" type="presParOf" srcId="{92AADA60-A401-47BF-B6E1-BBCDC0D585E1}" destId="{91F2C60A-899F-4C2D-9441-10EDA152618A}" srcOrd="5" destOrd="0" presId="urn:microsoft.com/office/officeart/2005/8/layout/vList2"/>
    <dgm:cxn modelId="{64FE116D-6B20-4D87-94BC-45A269435F2A}" type="presParOf" srcId="{92AADA60-A401-47BF-B6E1-BBCDC0D585E1}" destId="{C3C8D0E2-5285-49D2-9AAB-07D167C80B01}" srcOrd="6" destOrd="0" presId="urn:microsoft.com/office/officeart/2005/8/layout/vList2"/>
    <dgm:cxn modelId="{956D673C-2EC7-49DC-882A-73CA0965A959}" type="presParOf" srcId="{92AADA60-A401-47BF-B6E1-BBCDC0D585E1}" destId="{D78155F9-DCA6-4839-9EBA-90794AB3A709}" srcOrd="7" destOrd="0" presId="urn:microsoft.com/office/officeart/2005/8/layout/vList2"/>
    <dgm:cxn modelId="{08BA3E0F-D66F-4490-8A47-BCE8D7D49458}" type="presParOf" srcId="{92AADA60-A401-47BF-B6E1-BBCDC0D585E1}" destId="{D32D5630-B5F5-49A8-96B1-991CD3D7AB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AE633-AFCF-4E4B-BC78-A132353041F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28D3A02-EDE3-4B8E-A519-88D3A7D4BCB8}">
      <dgm:prSet phldrT="[Tekst]"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Tko?</a:t>
          </a:r>
        </a:p>
      </dgm:t>
    </dgm:pt>
    <dgm:pt modelId="{1ED4C309-9701-41B6-BE72-45B40B66416C}" type="parTrans" cxnId="{F96BAEC8-FC75-4702-9321-193264CB83E3}">
      <dgm:prSet/>
      <dgm:spPr/>
      <dgm:t>
        <a:bodyPr/>
        <a:lstStyle/>
        <a:p>
          <a:endParaRPr lang="hr-HR"/>
        </a:p>
      </dgm:t>
    </dgm:pt>
    <dgm:pt modelId="{C51104A9-8DA9-4E90-BDD5-8173F399A1DA}" type="sibTrans" cxnId="{F96BAEC8-FC75-4702-9321-193264CB83E3}">
      <dgm:prSet/>
      <dgm:spPr/>
      <dgm:t>
        <a:bodyPr/>
        <a:lstStyle/>
        <a:p>
          <a:endParaRPr lang="hr-HR"/>
        </a:p>
      </dgm:t>
    </dgm:pt>
    <dgm:pt modelId="{6B461B59-4852-480F-AEE3-87FBA18B6EA6}">
      <dgm:prSet phldrT="[Tekst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800" dirty="0"/>
            <a:t>Kada?</a:t>
          </a:r>
        </a:p>
      </dgm:t>
    </dgm:pt>
    <dgm:pt modelId="{ABBE01B6-1F80-40CF-99EA-A4C4CC6BF133}" type="parTrans" cxnId="{B9475997-C839-46EB-A262-F7AA2BF5F9DD}">
      <dgm:prSet/>
      <dgm:spPr/>
      <dgm:t>
        <a:bodyPr/>
        <a:lstStyle/>
        <a:p>
          <a:endParaRPr lang="hr-HR"/>
        </a:p>
      </dgm:t>
    </dgm:pt>
    <dgm:pt modelId="{3D0356D3-FCC4-4090-BB64-2E595C55BC2E}" type="sibTrans" cxnId="{B9475997-C839-46EB-A262-F7AA2BF5F9DD}">
      <dgm:prSet/>
      <dgm:spPr/>
      <dgm:t>
        <a:bodyPr/>
        <a:lstStyle/>
        <a:p>
          <a:endParaRPr lang="hr-HR"/>
        </a:p>
      </dgm:t>
    </dgm:pt>
    <dgm:pt modelId="{E1BA4C0D-1CD3-43A1-BE60-7CC99A5BD0D2}">
      <dgm:prSet phldrT="[Tekst]" custT="1"/>
      <dgm:spPr/>
      <dgm:t>
        <a:bodyPr/>
        <a:lstStyle/>
        <a:p>
          <a:r>
            <a:rPr lang="hr-HR" sz="2800" dirty="0"/>
            <a:t>Zašto?</a:t>
          </a:r>
        </a:p>
      </dgm:t>
    </dgm:pt>
    <dgm:pt modelId="{B7F8E663-6556-485C-9921-FE396A154E9A}" type="parTrans" cxnId="{1AF00313-A964-4E6E-9C1D-17CD3A84E5F9}">
      <dgm:prSet/>
      <dgm:spPr/>
      <dgm:t>
        <a:bodyPr/>
        <a:lstStyle/>
        <a:p>
          <a:endParaRPr lang="hr-HR"/>
        </a:p>
      </dgm:t>
    </dgm:pt>
    <dgm:pt modelId="{D38F9234-AA6A-4C9A-8139-938EC399E323}" type="sibTrans" cxnId="{1AF00313-A964-4E6E-9C1D-17CD3A84E5F9}">
      <dgm:prSet/>
      <dgm:spPr/>
      <dgm:t>
        <a:bodyPr/>
        <a:lstStyle/>
        <a:p>
          <a:endParaRPr lang="hr-HR"/>
        </a:p>
      </dgm:t>
    </dgm:pt>
    <dgm:pt modelId="{1FCCFFEB-2C8E-491D-92E3-778F06B41242}">
      <dgm:prSet phldrT="[Tekst]"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Što?</a:t>
          </a:r>
        </a:p>
      </dgm:t>
    </dgm:pt>
    <dgm:pt modelId="{6C2B6A70-0800-4805-BA74-A0843F3C850C}" type="parTrans" cxnId="{2004B3CF-BBAB-4A74-BECE-A6B4D98210D0}">
      <dgm:prSet/>
      <dgm:spPr/>
      <dgm:t>
        <a:bodyPr/>
        <a:lstStyle/>
        <a:p>
          <a:endParaRPr lang="hr-HR"/>
        </a:p>
      </dgm:t>
    </dgm:pt>
    <dgm:pt modelId="{0AE12FDF-8C1B-42DF-8A53-3EC12B28CCF0}" type="sibTrans" cxnId="{2004B3CF-BBAB-4A74-BECE-A6B4D98210D0}">
      <dgm:prSet/>
      <dgm:spPr/>
      <dgm:t>
        <a:bodyPr/>
        <a:lstStyle/>
        <a:p>
          <a:endParaRPr lang="hr-HR"/>
        </a:p>
      </dgm:t>
    </dgm:pt>
    <dgm:pt modelId="{D9D8E394-1C32-4019-BBD9-82621D7B7A34}">
      <dgm:prSet phldrT="[Tekst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800" dirty="0"/>
            <a:t>Gdje?</a:t>
          </a:r>
        </a:p>
      </dgm:t>
    </dgm:pt>
    <dgm:pt modelId="{B691DC0C-AED1-4E03-869A-67BDC3EB52A3}" type="parTrans" cxnId="{BE6DF1B6-C342-4DD4-8709-A3E39D4A3B70}">
      <dgm:prSet/>
      <dgm:spPr/>
      <dgm:t>
        <a:bodyPr/>
        <a:lstStyle/>
        <a:p>
          <a:endParaRPr lang="hr-HR"/>
        </a:p>
      </dgm:t>
    </dgm:pt>
    <dgm:pt modelId="{DB0D42B0-9338-4A2B-83D9-601DEB8292D8}" type="sibTrans" cxnId="{BE6DF1B6-C342-4DD4-8709-A3E39D4A3B70}">
      <dgm:prSet/>
      <dgm:spPr/>
      <dgm:t>
        <a:bodyPr/>
        <a:lstStyle/>
        <a:p>
          <a:endParaRPr lang="hr-HR"/>
        </a:p>
      </dgm:t>
    </dgm:pt>
    <dgm:pt modelId="{A4FD64BE-1015-42AC-BB98-36C171AE8264}">
      <dgm:prSet phldrT="[Tekst]" custT="1"/>
      <dgm:spPr/>
      <dgm:t>
        <a:bodyPr/>
        <a:lstStyle/>
        <a:p>
          <a:r>
            <a:rPr lang="hr-HR" sz="2800" dirty="0"/>
            <a:t>Kako?</a:t>
          </a:r>
        </a:p>
      </dgm:t>
    </dgm:pt>
    <dgm:pt modelId="{3186398E-A5AA-4AE6-BF37-7F6F6BE3DEE8}" type="parTrans" cxnId="{E0F180A3-869C-478C-97D4-5ADA68055C5F}">
      <dgm:prSet/>
      <dgm:spPr/>
      <dgm:t>
        <a:bodyPr/>
        <a:lstStyle/>
        <a:p>
          <a:endParaRPr lang="hr-HR"/>
        </a:p>
      </dgm:t>
    </dgm:pt>
    <dgm:pt modelId="{3FC6595F-3225-4871-87DA-0A111F17B23B}" type="sibTrans" cxnId="{E0F180A3-869C-478C-97D4-5ADA68055C5F}">
      <dgm:prSet/>
      <dgm:spPr/>
      <dgm:t>
        <a:bodyPr/>
        <a:lstStyle/>
        <a:p>
          <a:endParaRPr lang="hr-HR"/>
        </a:p>
      </dgm:t>
    </dgm:pt>
    <dgm:pt modelId="{8F1A8CCB-D827-4176-9C64-CCFFD431C389}" type="pres">
      <dgm:prSet presAssocID="{430AE633-AFCF-4E4B-BC78-A132353041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AAC562-9CFB-4EF3-9F8C-E748DCE54926}" type="pres">
      <dgm:prSet presAssocID="{128D3A02-EDE3-4B8E-A519-88D3A7D4BCB8}" presName="root" presStyleCnt="0"/>
      <dgm:spPr/>
    </dgm:pt>
    <dgm:pt modelId="{E3E81999-CC3E-49DA-8B0A-A55F4ACD97D9}" type="pres">
      <dgm:prSet presAssocID="{128D3A02-EDE3-4B8E-A519-88D3A7D4BCB8}" presName="rootComposite" presStyleCnt="0"/>
      <dgm:spPr/>
    </dgm:pt>
    <dgm:pt modelId="{0EFDC04D-C23A-4E65-902B-E1C87AF15462}" type="pres">
      <dgm:prSet presAssocID="{128D3A02-EDE3-4B8E-A519-88D3A7D4BCB8}" presName="rootText" presStyleLbl="node1" presStyleIdx="0" presStyleCnt="2" custScaleX="79675" custLinFactNeighborX="16907" custLinFactNeighborY="-43"/>
      <dgm:spPr/>
    </dgm:pt>
    <dgm:pt modelId="{36DD40F3-852E-4FB0-A1C1-B28AB7E168C2}" type="pres">
      <dgm:prSet presAssocID="{128D3A02-EDE3-4B8E-A519-88D3A7D4BCB8}" presName="rootConnector" presStyleLbl="node1" presStyleIdx="0" presStyleCnt="2"/>
      <dgm:spPr/>
    </dgm:pt>
    <dgm:pt modelId="{BA79A479-93E6-4331-A207-ED257BC9627E}" type="pres">
      <dgm:prSet presAssocID="{128D3A02-EDE3-4B8E-A519-88D3A7D4BCB8}" presName="childShape" presStyleCnt="0"/>
      <dgm:spPr/>
    </dgm:pt>
    <dgm:pt modelId="{7203FEDF-EF30-41BA-ACA9-AB0DF1902DB1}" type="pres">
      <dgm:prSet presAssocID="{ABBE01B6-1F80-40CF-99EA-A4C4CC6BF133}" presName="Name13" presStyleLbl="parChTrans1D2" presStyleIdx="0" presStyleCnt="4"/>
      <dgm:spPr/>
    </dgm:pt>
    <dgm:pt modelId="{99A83BFE-35F5-4D04-9FB5-3E9873D8CBD7}" type="pres">
      <dgm:prSet presAssocID="{6B461B59-4852-480F-AEE3-87FBA18B6EA6}" presName="childText" presStyleLbl="bgAcc1" presStyleIdx="0" presStyleCnt="4" custLinFactNeighborX="733" custLinFactNeighborY="-983">
        <dgm:presLayoutVars>
          <dgm:bulletEnabled val="1"/>
        </dgm:presLayoutVars>
      </dgm:prSet>
      <dgm:spPr/>
    </dgm:pt>
    <dgm:pt modelId="{5223DC50-EF34-4120-A61D-DC39256F4B8D}" type="pres">
      <dgm:prSet presAssocID="{B7F8E663-6556-485C-9921-FE396A154E9A}" presName="Name13" presStyleLbl="parChTrans1D2" presStyleIdx="1" presStyleCnt="4"/>
      <dgm:spPr/>
    </dgm:pt>
    <dgm:pt modelId="{E3F518B6-BC1D-49DF-B35B-C1062B1E5523}" type="pres">
      <dgm:prSet presAssocID="{E1BA4C0D-1CD3-43A1-BE60-7CC99A5BD0D2}" presName="childText" presStyleLbl="bgAcc1" presStyleIdx="1" presStyleCnt="4">
        <dgm:presLayoutVars>
          <dgm:bulletEnabled val="1"/>
        </dgm:presLayoutVars>
      </dgm:prSet>
      <dgm:spPr/>
    </dgm:pt>
    <dgm:pt modelId="{EF6902FD-87BD-4EBF-9394-BDAA95E7FD6B}" type="pres">
      <dgm:prSet presAssocID="{1FCCFFEB-2C8E-491D-92E3-778F06B41242}" presName="root" presStyleCnt="0"/>
      <dgm:spPr/>
    </dgm:pt>
    <dgm:pt modelId="{05B2ECC9-6085-4F53-B716-E4B225A1A6F1}" type="pres">
      <dgm:prSet presAssocID="{1FCCFFEB-2C8E-491D-92E3-778F06B41242}" presName="rootComposite" presStyleCnt="0"/>
      <dgm:spPr/>
    </dgm:pt>
    <dgm:pt modelId="{38FAA3CA-F86A-479E-ABA3-74AB591859D2}" type="pres">
      <dgm:prSet presAssocID="{1FCCFFEB-2C8E-491D-92E3-778F06B41242}" presName="rootText" presStyleLbl="node1" presStyleIdx="1" presStyleCnt="2" custScaleX="79495" custLinFactNeighborX="12653" custLinFactNeighborY="-43"/>
      <dgm:spPr/>
    </dgm:pt>
    <dgm:pt modelId="{6A4BC566-8AFA-4C61-B0C3-667777541DD1}" type="pres">
      <dgm:prSet presAssocID="{1FCCFFEB-2C8E-491D-92E3-778F06B41242}" presName="rootConnector" presStyleLbl="node1" presStyleIdx="1" presStyleCnt="2"/>
      <dgm:spPr/>
    </dgm:pt>
    <dgm:pt modelId="{40FDE33C-157E-4F8D-B4EB-CEAABAAC9B73}" type="pres">
      <dgm:prSet presAssocID="{1FCCFFEB-2C8E-491D-92E3-778F06B41242}" presName="childShape" presStyleCnt="0"/>
      <dgm:spPr/>
    </dgm:pt>
    <dgm:pt modelId="{C076FFE8-C454-47E7-9253-A2B00C2DF03E}" type="pres">
      <dgm:prSet presAssocID="{B691DC0C-AED1-4E03-869A-67BDC3EB52A3}" presName="Name13" presStyleLbl="parChTrans1D2" presStyleIdx="2" presStyleCnt="4"/>
      <dgm:spPr/>
    </dgm:pt>
    <dgm:pt modelId="{93B97325-A9F3-456F-8F6F-3C8422E39940}" type="pres">
      <dgm:prSet presAssocID="{D9D8E394-1C32-4019-BBD9-82621D7B7A34}" presName="childText" presStyleLbl="bgAcc1" presStyleIdx="2" presStyleCnt="4">
        <dgm:presLayoutVars>
          <dgm:bulletEnabled val="1"/>
        </dgm:presLayoutVars>
      </dgm:prSet>
      <dgm:spPr/>
    </dgm:pt>
    <dgm:pt modelId="{E0DD2EB4-72FA-4649-A5EB-C28BE4093903}" type="pres">
      <dgm:prSet presAssocID="{3186398E-A5AA-4AE6-BF37-7F6F6BE3DEE8}" presName="Name13" presStyleLbl="parChTrans1D2" presStyleIdx="3" presStyleCnt="4"/>
      <dgm:spPr/>
    </dgm:pt>
    <dgm:pt modelId="{AC0502F0-748D-45CC-A96C-C7A24796B44C}" type="pres">
      <dgm:prSet presAssocID="{A4FD64BE-1015-42AC-BB98-36C171AE8264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AF00313-A964-4E6E-9C1D-17CD3A84E5F9}" srcId="{128D3A02-EDE3-4B8E-A519-88D3A7D4BCB8}" destId="{E1BA4C0D-1CD3-43A1-BE60-7CC99A5BD0D2}" srcOrd="1" destOrd="0" parTransId="{B7F8E663-6556-485C-9921-FE396A154E9A}" sibTransId="{D38F9234-AA6A-4C9A-8139-938EC399E323}"/>
    <dgm:cxn modelId="{4670451A-94DC-4A8C-AC4B-4C504EEAC946}" type="presOf" srcId="{128D3A02-EDE3-4B8E-A519-88D3A7D4BCB8}" destId="{36DD40F3-852E-4FB0-A1C1-B28AB7E168C2}" srcOrd="1" destOrd="0" presId="urn:microsoft.com/office/officeart/2005/8/layout/hierarchy3"/>
    <dgm:cxn modelId="{E76C823D-328E-4FF2-B834-39BB06C00410}" type="presOf" srcId="{B7F8E663-6556-485C-9921-FE396A154E9A}" destId="{5223DC50-EF34-4120-A61D-DC39256F4B8D}" srcOrd="0" destOrd="0" presId="urn:microsoft.com/office/officeart/2005/8/layout/hierarchy3"/>
    <dgm:cxn modelId="{FF9CF373-10A1-4623-942C-3C0F7436B35A}" type="presOf" srcId="{ABBE01B6-1F80-40CF-99EA-A4C4CC6BF133}" destId="{7203FEDF-EF30-41BA-ACA9-AB0DF1902DB1}" srcOrd="0" destOrd="0" presId="urn:microsoft.com/office/officeart/2005/8/layout/hierarchy3"/>
    <dgm:cxn modelId="{3B0B0176-3AA3-42E9-AAD9-A910283DEE27}" type="presOf" srcId="{430AE633-AFCF-4E4B-BC78-A132353041F9}" destId="{8F1A8CCB-D827-4176-9C64-CCFFD431C389}" srcOrd="0" destOrd="0" presId="urn:microsoft.com/office/officeart/2005/8/layout/hierarchy3"/>
    <dgm:cxn modelId="{76416876-546C-4326-843C-4792EC4EBD9F}" type="presOf" srcId="{1FCCFFEB-2C8E-491D-92E3-778F06B41242}" destId="{38FAA3CA-F86A-479E-ABA3-74AB591859D2}" srcOrd="0" destOrd="0" presId="urn:microsoft.com/office/officeart/2005/8/layout/hierarchy3"/>
    <dgm:cxn modelId="{057D6489-3B37-4384-9667-1F35639D6162}" type="presOf" srcId="{3186398E-A5AA-4AE6-BF37-7F6F6BE3DEE8}" destId="{E0DD2EB4-72FA-4649-A5EB-C28BE4093903}" srcOrd="0" destOrd="0" presId="urn:microsoft.com/office/officeart/2005/8/layout/hierarchy3"/>
    <dgm:cxn modelId="{B9475997-C839-46EB-A262-F7AA2BF5F9DD}" srcId="{128D3A02-EDE3-4B8E-A519-88D3A7D4BCB8}" destId="{6B461B59-4852-480F-AEE3-87FBA18B6EA6}" srcOrd="0" destOrd="0" parTransId="{ABBE01B6-1F80-40CF-99EA-A4C4CC6BF133}" sibTransId="{3D0356D3-FCC4-4090-BB64-2E595C55BC2E}"/>
    <dgm:cxn modelId="{67693A9D-FAD3-4FDD-A055-31C612377977}" type="presOf" srcId="{6B461B59-4852-480F-AEE3-87FBA18B6EA6}" destId="{99A83BFE-35F5-4D04-9FB5-3E9873D8CBD7}" srcOrd="0" destOrd="0" presId="urn:microsoft.com/office/officeart/2005/8/layout/hierarchy3"/>
    <dgm:cxn modelId="{E0F180A3-869C-478C-97D4-5ADA68055C5F}" srcId="{1FCCFFEB-2C8E-491D-92E3-778F06B41242}" destId="{A4FD64BE-1015-42AC-BB98-36C171AE8264}" srcOrd="1" destOrd="0" parTransId="{3186398E-A5AA-4AE6-BF37-7F6F6BE3DEE8}" sibTransId="{3FC6595F-3225-4871-87DA-0A111F17B23B}"/>
    <dgm:cxn modelId="{7EEE65A7-1716-48FD-BA3A-FA55C5F1B28A}" type="presOf" srcId="{B691DC0C-AED1-4E03-869A-67BDC3EB52A3}" destId="{C076FFE8-C454-47E7-9253-A2B00C2DF03E}" srcOrd="0" destOrd="0" presId="urn:microsoft.com/office/officeart/2005/8/layout/hierarchy3"/>
    <dgm:cxn modelId="{E318E2AD-E3FB-41CB-AADF-57D9D96D4CA2}" type="presOf" srcId="{128D3A02-EDE3-4B8E-A519-88D3A7D4BCB8}" destId="{0EFDC04D-C23A-4E65-902B-E1C87AF15462}" srcOrd="0" destOrd="0" presId="urn:microsoft.com/office/officeart/2005/8/layout/hierarchy3"/>
    <dgm:cxn modelId="{BE6DF1B6-C342-4DD4-8709-A3E39D4A3B70}" srcId="{1FCCFFEB-2C8E-491D-92E3-778F06B41242}" destId="{D9D8E394-1C32-4019-BBD9-82621D7B7A34}" srcOrd="0" destOrd="0" parTransId="{B691DC0C-AED1-4E03-869A-67BDC3EB52A3}" sibTransId="{DB0D42B0-9338-4A2B-83D9-601DEB8292D8}"/>
    <dgm:cxn modelId="{5E15B2C1-9944-4508-AF74-4E273FBD47F3}" type="presOf" srcId="{D9D8E394-1C32-4019-BBD9-82621D7B7A34}" destId="{93B97325-A9F3-456F-8F6F-3C8422E39940}" srcOrd="0" destOrd="0" presId="urn:microsoft.com/office/officeart/2005/8/layout/hierarchy3"/>
    <dgm:cxn modelId="{F96BAEC8-FC75-4702-9321-193264CB83E3}" srcId="{430AE633-AFCF-4E4B-BC78-A132353041F9}" destId="{128D3A02-EDE3-4B8E-A519-88D3A7D4BCB8}" srcOrd="0" destOrd="0" parTransId="{1ED4C309-9701-41B6-BE72-45B40B66416C}" sibTransId="{C51104A9-8DA9-4E90-BDD5-8173F399A1DA}"/>
    <dgm:cxn modelId="{9D7AFAC9-54F0-45F5-A4AC-B0F140834C37}" type="presOf" srcId="{A4FD64BE-1015-42AC-BB98-36C171AE8264}" destId="{AC0502F0-748D-45CC-A96C-C7A24796B44C}" srcOrd="0" destOrd="0" presId="urn:microsoft.com/office/officeart/2005/8/layout/hierarchy3"/>
    <dgm:cxn modelId="{2004B3CF-BBAB-4A74-BECE-A6B4D98210D0}" srcId="{430AE633-AFCF-4E4B-BC78-A132353041F9}" destId="{1FCCFFEB-2C8E-491D-92E3-778F06B41242}" srcOrd="1" destOrd="0" parTransId="{6C2B6A70-0800-4805-BA74-A0843F3C850C}" sibTransId="{0AE12FDF-8C1B-42DF-8A53-3EC12B28CCF0}"/>
    <dgm:cxn modelId="{9855D1D2-D74A-4157-A35B-2124ADF90023}" type="presOf" srcId="{E1BA4C0D-1CD3-43A1-BE60-7CC99A5BD0D2}" destId="{E3F518B6-BC1D-49DF-B35B-C1062B1E5523}" srcOrd="0" destOrd="0" presId="urn:microsoft.com/office/officeart/2005/8/layout/hierarchy3"/>
    <dgm:cxn modelId="{03C539E6-59DF-484F-AC90-9EE27C8C05B5}" type="presOf" srcId="{1FCCFFEB-2C8E-491D-92E3-778F06B41242}" destId="{6A4BC566-8AFA-4C61-B0C3-667777541DD1}" srcOrd="1" destOrd="0" presId="urn:microsoft.com/office/officeart/2005/8/layout/hierarchy3"/>
    <dgm:cxn modelId="{6E15B363-AE84-4BBC-A462-741761C33998}" type="presParOf" srcId="{8F1A8CCB-D827-4176-9C64-CCFFD431C389}" destId="{E9AAC562-9CFB-4EF3-9F8C-E748DCE54926}" srcOrd="0" destOrd="0" presId="urn:microsoft.com/office/officeart/2005/8/layout/hierarchy3"/>
    <dgm:cxn modelId="{9C5E8210-F24C-49FD-91B2-D33D9EA2CAF4}" type="presParOf" srcId="{E9AAC562-9CFB-4EF3-9F8C-E748DCE54926}" destId="{E3E81999-CC3E-49DA-8B0A-A55F4ACD97D9}" srcOrd="0" destOrd="0" presId="urn:microsoft.com/office/officeart/2005/8/layout/hierarchy3"/>
    <dgm:cxn modelId="{D7BB98FA-91E7-4589-AE36-4C714360292B}" type="presParOf" srcId="{E3E81999-CC3E-49DA-8B0A-A55F4ACD97D9}" destId="{0EFDC04D-C23A-4E65-902B-E1C87AF15462}" srcOrd="0" destOrd="0" presId="urn:microsoft.com/office/officeart/2005/8/layout/hierarchy3"/>
    <dgm:cxn modelId="{7DB24318-1FAE-4705-97CB-C1FAC86D51EF}" type="presParOf" srcId="{E3E81999-CC3E-49DA-8B0A-A55F4ACD97D9}" destId="{36DD40F3-852E-4FB0-A1C1-B28AB7E168C2}" srcOrd="1" destOrd="0" presId="urn:microsoft.com/office/officeart/2005/8/layout/hierarchy3"/>
    <dgm:cxn modelId="{85741D26-6AD5-46BA-87A4-5B95AC4F9696}" type="presParOf" srcId="{E9AAC562-9CFB-4EF3-9F8C-E748DCE54926}" destId="{BA79A479-93E6-4331-A207-ED257BC9627E}" srcOrd="1" destOrd="0" presId="urn:microsoft.com/office/officeart/2005/8/layout/hierarchy3"/>
    <dgm:cxn modelId="{CD887C5F-4ADE-4C92-9DA2-E01CFF2613C7}" type="presParOf" srcId="{BA79A479-93E6-4331-A207-ED257BC9627E}" destId="{7203FEDF-EF30-41BA-ACA9-AB0DF1902DB1}" srcOrd="0" destOrd="0" presId="urn:microsoft.com/office/officeart/2005/8/layout/hierarchy3"/>
    <dgm:cxn modelId="{13F3C6D3-2E06-49BD-A684-CA9972F1A13A}" type="presParOf" srcId="{BA79A479-93E6-4331-A207-ED257BC9627E}" destId="{99A83BFE-35F5-4D04-9FB5-3E9873D8CBD7}" srcOrd="1" destOrd="0" presId="urn:microsoft.com/office/officeart/2005/8/layout/hierarchy3"/>
    <dgm:cxn modelId="{502915BF-BEA1-48F2-B7F0-11DE63811BBE}" type="presParOf" srcId="{BA79A479-93E6-4331-A207-ED257BC9627E}" destId="{5223DC50-EF34-4120-A61D-DC39256F4B8D}" srcOrd="2" destOrd="0" presId="urn:microsoft.com/office/officeart/2005/8/layout/hierarchy3"/>
    <dgm:cxn modelId="{DAE96F10-FCE4-4687-A857-0C15B7A299F7}" type="presParOf" srcId="{BA79A479-93E6-4331-A207-ED257BC9627E}" destId="{E3F518B6-BC1D-49DF-B35B-C1062B1E5523}" srcOrd="3" destOrd="0" presId="urn:microsoft.com/office/officeart/2005/8/layout/hierarchy3"/>
    <dgm:cxn modelId="{85D0BE37-0FC2-4135-90D2-3CF9364BA4E5}" type="presParOf" srcId="{8F1A8CCB-D827-4176-9C64-CCFFD431C389}" destId="{EF6902FD-87BD-4EBF-9394-BDAA95E7FD6B}" srcOrd="1" destOrd="0" presId="urn:microsoft.com/office/officeart/2005/8/layout/hierarchy3"/>
    <dgm:cxn modelId="{8D6086C3-C602-42D7-9552-DF9F1E17F1A0}" type="presParOf" srcId="{EF6902FD-87BD-4EBF-9394-BDAA95E7FD6B}" destId="{05B2ECC9-6085-4F53-B716-E4B225A1A6F1}" srcOrd="0" destOrd="0" presId="urn:microsoft.com/office/officeart/2005/8/layout/hierarchy3"/>
    <dgm:cxn modelId="{0684AF11-DDBA-4AEC-B38A-24A721410611}" type="presParOf" srcId="{05B2ECC9-6085-4F53-B716-E4B225A1A6F1}" destId="{38FAA3CA-F86A-479E-ABA3-74AB591859D2}" srcOrd="0" destOrd="0" presId="urn:microsoft.com/office/officeart/2005/8/layout/hierarchy3"/>
    <dgm:cxn modelId="{0ADD0BB1-E2D9-48D3-87BA-C03210BF40E4}" type="presParOf" srcId="{05B2ECC9-6085-4F53-B716-E4B225A1A6F1}" destId="{6A4BC566-8AFA-4C61-B0C3-667777541DD1}" srcOrd="1" destOrd="0" presId="urn:microsoft.com/office/officeart/2005/8/layout/hierarchy3"/>
    <dgm:cxn modelId="{F24BCE26-3233-4855-A795-8C7B9ED10EF5}" type="presParOf" srcId="{EF6902FD-87BD-4EBF-9394-BDAA95E7FD6B}" destId="{40FDE33C-157E-4F8D-B4EB-CEAABAAC9B73}" srcOrd="1" destOrd="0" presId="urn:microsoft.com/office/officeart/2005/8/layout/hierarchy3"/>
    <dgm:cxn modelId="{1776D356-5BD9-43DE-B7D7-4823153B7C69}" type="presParOf" srcId="{40FDE33C-157E-4F8D-B4EB-CEAABAAC9B73}" destId="{C076FFE8-C454-47E7-9253-A2B00C2DF03E}" srcOrd="0" destOrd="0" presId="urn:microsoft.com/office/officeart/2005/8/layout/hierarchy3"/>
    <dgm:cxn modelId="{DCA9C154-B74C-470F-9F29-2B848E4B0E4E}" type="presParOf" srcId="{40FDE33C-157E-4F8D-B4EB-CEAABAAC9B73}" destId="{93B97325-A9F3-456F-8F6F-3C8422E39940}" srcOrd="1" destOrd="0" presId="urn:microsoft.com/office/officeart/2005/8/layout/hierarchy3"/>
    <dgm:cxn modelId="{71CC9026-6585-4C05-A765-4811FBA8D404}" type="presParOf" srcId="{40FDE33C-157E-4F8D-B4EB-CEAABAAC9B73}" destId="{E0DD2EB4-72FA-4649-A5EB-C28BE4093903}" srcOrd="2" destOrd="0" presId="urn:microsoft.com/office/officeart/2005/8/layout/hierarchy3"/>
    <dgm:cxn modelId="{B0FE1F55-DDE1-42E7-8A5B-381BAF2AE8C7}" type="presParOf" srcId="{40FDE33C-157E-4F8D-B4EB-CEAABAAC9B73}" destId="{AC0502F0-748D-45CC-A96C-C7A24796B44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60FC4A-A053-4AF1-A720-852D06ACD3F6}" type="doc">
      <dgm:prSet loTypeId="urn:microsoft.com/office/officeart/2005/8/layout/pyramid3" loCatId="pyramid" qsTypeId="urn:microsoft.com/office/officeart/2005/8/quickstyle/simple4" qsCatId="simple" csTypeId="urn:microsoft.com/office/officeart/2005/8/colors/accent1_2" csCatId="accent1" phldr="1"/>
      <dgm:spPr/>
    </dgm:pt>
    <dgm:pt modelId="{790884B6-6D20-4000-9A2C-F9BF0DE9EC50}">
      <dgm:prSet phldrT="[Tekst]" custT="1"/>
      <dgm:spPr/>
      <dgm:t>
        <a:bodyPr/>
        <a:lstStyle/>
        <a:p>
          <a:r>
            <a:rPr lang="hr-HR" sz="2800" dirty="0"/>
            <a:t>glava (</a:t>
          </a:r>
          <a:r>
            <a:rPr lang="hr-HR" sz="2800" dirty="0" err="1"/>
            <a:t>lead</a:t>
          </a:r>
          <a:r>
            <a:rPr lang="hr-HR" sz="2800" dirty="0"/>
            <a:t>) – najvažnije informacije</a:t>
          </a:r>
        </a:p>
      </dgm:t>
    </dgm:pt>
    <dgm:pt modelId="{CE0E5091-6DC7-4251-827B-90CDB3FD07F8}" type="parTrans" cxnId="{21A8FECA-0171-45B3-9A46-E2D6F4D01823}">
      <dgm:prSet/>
      <dgm:spPr/>
      <dgm:t>
        <a:bodyPr/>
        <a:lstStyle/>
        <a:p>
          <a:endParaRPr lang="hr-HR"/>
        </a:p>
      </dgm:t>
    </dgm:pt>
    <dgm:pt modelId="{E44E5639-B17C-4191-A93F-78E24D075508}" type="sibTrans" cxnId="{21A8FECA-0171-45B3-9A46-E2D6F4D01823}">
      <dgm:prSet/>
      <dgm:spPr/>
      <dgm:t>
        <a:bodyPr/>
        <a:lstStyle/>
        <a:p>
          <a:endParaRPr lang="hr-HR"/>
        </a:p>
      </dgm:t>
    </dgm:pt>
    <dgm:pt modelId="{F87EE42D-EEF1-4811-966B-CC8B25144D31}">
      <dgm:prSet phldrT="[Tekst]" custT="1"/>
      <dgm:spPr/>
      <dgm:t>
        <a:bodyPr/>
        <a:lstStyle/>
        <a:p>
          <a:r>
            <a:rPr lang="hr-HR" sz="2800" dirty="0"/>
            <a:t>tijelo (</a:t>
          </a:r>
          <a:r>
            <a:rPr lang="hr-HR" sz="2800" dirty="0" err="1"/>
            <a:t>body</a:t>
          </a:r>
          <a:r>
            <a:rPr lang="hr-HR" sz="2800" dirty="0"/>
            <a:t>) – dodatne informacije</a:t>
          </a:r>
        </a:p>
      </dgm:t>
    </dgm:pt>
    <dgm:pt modelId="{9CAD4C67-3C3D-40F4-B798-1B6E4BD1C554}" type="parTrans" cxnId="{699EF371-3991-40AB-A7F4-E84605F70630}">
      <dgm:prSet/>
      <dgm:spPr/>
      <dgm:t>
        <a:bodyPr/>
        <a:lstStyle/>
        <a:p>
          <a:endParaRPr lang="hr-HR"/>
        </a:p>
      </dgm:t>
    </dgm:pt>
    <dgm:pt modelId="{7A366FEA-75BE-4164-AD9E-242A7BAF76E9}" type="sibTrans" cxnId="{699EF371-3991-40AB-A7F4-E84605F70630}">
      <dgm:prSet/>
      <dgm:spPr/>
      <dgm:t>
        <a:bodyPr/>
        <a:lstStyle/>
        <a:p>
          <a:endParaRPr lang="hr-HR"/>
        </a:p>
      </dgm:t>
    </dgm:pt>
    <dgm:pt modelId="{673E0B69-D946-49DC-97AA-DC96F1800B82}">
      <dgm:prSet phldrT="[Tekst]" custT="1"/>
      <dgm:spPr/>
      <dgm:t>
        <a:bodyPr/>
        <a:lstStyle/>
        <a:p>
          <a:r>
            <a:rPr lang="hr-HR" sz="2800" dirty="0"/>
            <a:t>pozadina</a:t>
          </a:r>
        </a:p>
      </dgm:t>
    </dgm:pt>
    <dgm:pt modelId="{709BA0B0-E61B-400C-8EB7-F03196F11881}" type="parTrans" cxnId="{5833160C-6B7D-4C1D-BCA9-8607AC8F6549}">
      <dgm:prSet/>
      <dgm:spPr/>
      <dgm:t>
        <a:bodyPr/>
        <a:lstStyle/>
        <a:p>
          <a:endParaRPr lang="hr-HR"/>
        </a:p>
      </dgm:t>
    </dgm:pt>
    <dgm:pt modelId="{A4D99252-3D95-4826-A3B9-4372FC797172}" type="sibTrans" cxnId="{5833160C-6B7D-4C1D-BCA9-8607AC8F6549}">
      <dgm:prSet/>
      <dgm:spPr/>
      <dgm:t>
        <a:bodyPr/>
        <a:lstStyle/>
        <a:p>
          <a:endParaRPr lang="hr-HR"/>
        </a:p>
      </dgm:t>
    </dgm:pt>
    <dgm:pt modelId="{FB04CD31-C9F9-45BA-8717-8DC7EBEB4078}" type="pres">
      <dgm:prSet presAssocID="{6D60FC4A-A053-4AF1-A720-852D06ACD3F6}" presName="Name0" presStyleCnt="0">
        <dgm:presLayoutVars>
          <dgm:dir/>
          <dgm:animLvl val="lvl"/>
          <dgm:resizeHandles val="exact"/>
        </dgm:presLayoutVars>
      </dgm:prSet>
      <dgm:spPr/>
    </dgm:pt>
    <dgm:pt modelId="{573DE782-5F50-4323-B07E-222762944F99}" type="pres">
      <dgm:prSet presAssocID="{790884B6-6D20-4000-9A2C-F9BF0DE9EC50}" presName="Name8" presStyleCnt="0"/>
      <dgm:spPr/>
    </dgm:pt>
    <dgm:pt modelId="{2550E1ED-100E-4760-A61F-C390C9F23CEF}" type="pres">
      <dgm:prSet presAssocID="{790884B6-6D20-4000-9A2C-F9BF0DE9EC50}" presName="level" presStyleLbl="node1" presStyleIdx="0" presStyleCnt="3">
        <dgm:presLayoutVars>
          <dgm:chMax val="1"/>
          <dgm:bulletEnabled val="1"/>
        </dgm:presLayoutVars>
      </dgm:prSet>
      <dgm:spPr/>
    </dgm:pt>
    <dgm:pt modelId="{55E57F60-B67F-421E-BF98-F20E6485B807}" type="pres">
      <dgm:prSet presAssocID="{790884B6-6D20-4000-9A2C-F9BF0DE9EC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C1823E6-04CD-44C4-B7B9-8747722CF4EF}" type="pres">
      <dgm:prSet presAssocID="{F87EE42D-EEF1-4811-966B-CC8B25144D31}" presName="Name8" presStyleCnt="0"/>
      <dgm:spPr/>
    </dgm:pt>
    <dgm:pt modelId="{22ED1F8A-F92E-48AC-91B5-D86EC7E6574A}" type="pres">
      <dgm:prSet presAssocID="{F87EE42D-EEF1-4811-966B-CC8B25144D31}" presName="level" presStyleLbl="node1" presStyleIdx="1" presStyleCnt="3">
        <dgm:presLayoutVars>
          <dgm:chMax val="1"/>
          <dgm:bulletEnabled val="1"/>
        </dgm:presLayoutVars>
      </dgm:prSet>
      <dgm:spPr/>
    </dgm:pt>
    <dgm:pt modelId="{9163E1ED-BCCF-4652-966E-9CAAEAE72937}" type="pres">
      <dgm:prSet presAssocID="{F87EE42D-EEF1-4811-966B-CC8B25144D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7195F9C-FDCA-4960-A065-F0D6B4CA61F3}" type="pres">
      <dgm:prSet presAssocID="{673E0B69-D946-49DC-97AA-DC96F1800B82}" presName="Name8" presStyleCnt="0"/>
      <dgm:spPr/>
    </dgm:pt>
    <dgm:pt modelId="{586CDD65-68AD-4FAC-9E7C-3781D25160C9}" type="pres">
      <dgm:prSet presAssocID="{673E0B69-D946-49DC-97AA-DC96F1800B82}" presName="level" presStyleLbl="node1" presStyleIdx="2" presStyleCnt="3">
        <dgm:presLayoutVars>
          <dgm:chMax val="1"/>
          <dgm:bulletEnabled val="1"/>
        </dgm:presLayoutVars>
      </dgm:prSet>
      <dgm:spPr/>
    </dgm:pt>
    <dgm:pt modelId="{436247E0-5294-435B-8D01-AE5A31BD8B1C}" type="pres">
      <dgm:prSet presAssocID="{673E0B69-D946-49DC-97AA-DC96F1800B8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148FE02-A1F3-4C62-A8C4-233EF8E9B0C8}" type="presOf" srcId="{F87EE42D-EEF1-4811-966B-CC8B25144D31}" destId="{22ED1F8A-F92E-48AC-91B5-D86EC7E6574A}" srcOrd="0" destOrd="0" presId="urn:microsoft.com/office/officeart/2005/8/layout/pyramid3"/>
    <dgm:cxn modelId="{5833160C-6B7D-4C1D-BCA9-8607AC8F6549}" srcId="{6D60FC4A-A053-4AF1-A720-852D06ACD3F6}" destId="{673E0B69-D946-49DC-97AA-DC96F1800B82}" srcOrd="2" destOrd="0" parTransId="{709BA0B0-E61B-400C-8EB7-F03196F11881}" sibTransId="{A4D99252-3D95-4826-A3B9-4372FC797172}"/>
    <dgm:cxn modelId="{9EAB8C21-CD8B-40C4-93DF-691F51F0C0A5}" type="presOf" srcId="{673E0B69-D946-49DC-97AA-DC96F1800B82}" destId="{436247E0-5294-435B-8D01-AE5A31BD8B1C}" srcOrd="1" destOrd="0" presId="urn:microsoft.com/office/officeart/2005/8/layout/pyramid3"/>
    <dgm:cxn modelId="{CF0ECB26-D06E-47D5-B639-448744E93DF2}" type="presOf" srcId="{673E0B69-D946-49DC-97AA-DC96F1800B82}" destId="{586CDD65-68AD-4FAC-9E7C-3781D25160C9}" srcOrd="0" destOrd="0" presId="urn:microsoft.com/office/officeart/2005/8/layout/pyramid3"/>
    <dgm:cxn modelId="{699EF371-3991-40AB-A7F4-E84605F70630}" srcId="{6D60FC4A-A053-4AF1-A720-852D06ACD3F6}" destId="{F87EE42D-EEF1-4811-966B-CC8B25144D31}" srcOrd="1" destOrd="0" parTransId="{9CAD4C67-3C3D-40F4-B798-1B6E4BD1C554}" sibTransId="{7A366FEA-75BE-4164-AD9E-242A7BAF76E9}"/>
    <dgm:cxn modelId="{A904B681-CF86-432C-9640-EB805CC37064}" type="presOf" srcId="{6D60FC4A-A053-4AF1-A720-852D06ACD3F6}" destId="{FB04CD31-C9F9-45BA-8717-8DC7EBEB4078}" srcOrd="0" destOrd="0" presId="urn:microsoft.com/office/officeart/2005/8/layout/pyramid3"/>
    <dgm:cxn modelId="{8428C88E-A776-40F2-96D7-F4DF6B621E7C}" type="presOf" srcId="{790884B6-6D20-4000-9A2C-F9BF0DE9EC50}" destId="{55E57F60-B67F-421E-BF98-F20E6485B807}" srcOrd="1" destOrd="0" presId="urn:microsoft.com/office/officeart/2005/8/layout/pyramid3"/>
    <dgm:cxn modelId="{894B94BE-2B4A-47DF-B2CA-AE5B9DE3F029}" type="presOf" srcId="{790884B6-6D20-4000-9A2C-F9BF0DE9EC50}" destId="{2550E1ED-100E-4760-A61F-C390C9F23CEF}" srcOrd="0" destOrd="0" presId="urn:microsoft.com/office/officeart/2005/8/layout/pyramid3"/>
    <dgm:cxn modelId="{21A8FECA-0171-45B3-9A46-E2D6F4D01823}" srcId="{6D60FC4A-A053-4AF1-A720-852D06ACD3F6}" destId="{790884B6-6D20-4000-9A2C-F9BF0DE9EC50}" srcOrd="0" destOrd="0" parTransId="{CE0E5091-6DC7-4251-827B-90CDB3FD07F8}" sibTransId="{E44E5639-B17C-4191-A93F-78E24D075508}"/>
    <dgm:cxn modelId="{A6FAEBD5-8D5C-4FB4-94CF-9617E3CF4A49}" type="presOf" srcId="{F87EE42D-EEF1-4811-966B-CC8B25144D31}" destId="{9163E1ED-BCCF-4652-966E-9CAAEAE72937}" srcOrd="1" destOrd="0" presId="urn:microsoft.com/office/officeart/2005/8/layout/pyramid3"/>
    <dgm:cxn modelId="{97168AD7-9455-43B8-8F91-F07B1EB12691}" type="presParOf" srcId="{FB04CD31-C9F9-45BA-8717-8DC7EBEB4078}" destId="{573DE782-5F50-4323-B07E-222762944F99}" srcOrd="0" destOrd="0" presId="urn:microsoft.com/office/officeart/2005/8/layout/pyramid3"/>
    <dgm:cxn modelId="{49EBF226-E309-46FF-8266-2238870BE626}" type="presParOf" srcId="{573DE782-5F50-4323-B07E-222762944F99}" destId="{2550E1ED-100E-4760-A61F-C390C9F23CEF}" srcOrd="0" destOrd="0" presId="urn:microsoft.com/office/officeart/2005/8/layout/pyramid3"/>
    <dgm:cxn modelId="{6BE365F6-84AF-4E08-A045-4064BF3725D6}" type="presParOf" srcId="{573DE782-5F50-4323-B07E-222762944F99}" destId="{55E57F60-B67F-421E-BF98-F20E6485B807}" srcOrd="1" destOrd="0" presId="urn:microsoft.com/office/officeart/2005/8/layout/pyramid3"/>
    <dgm:cxn modelId="{31AA8299-A1B8-4447-B1E8-B92E63F73974}" type="presParOf" srcId="{FB04CD31-C9F9-45BA-8717-8DC7EBEB4078}" destId="{4C1823E6-04CD-44C4-B7B9-8747722CF4EF}" srcOrd="1" destOrd="0" presId="urn:microsoft.com/office/officeart/2005/8/layout/pyramid3"/>
    <dgm:cxn modelId="{9079B9A3-CFB8-4F5B-9A54-81EF9FFCBA19}" type="presParOf" srcId="{4C1823E6-04CD-44C4-B7B9-8747722CF4EF}" destId="{22ED1F8A-F92E-48AC-91B5-D86EC7E6574A}" srcOrd="0" destOrd="0" presId="urn:microsoft.com/office/officeart/2005/8/layout/pyramid3"/>
    <dgm:cxn modelId="{041AC9F4-3CA2-4698-A7D1-1029CA8ADF6E}" type="presParOf" srcId="{4C1823E6-04CD-44C4-B7B9-8747722CF4EF}" destId="{9163E1ED-BCCF-4652-966E-9CAAEAE72937}" srcOrd="1" destOrd="0" presId="urn:microsoft.com/office/officeart/2005/8/layout/pyramid3"/>
    <dgm:cxn modelId="{2B2A81BC-008F-4C14-B355-4FEA0E35DF9B}" type="presParOf" srcId="{FB04CD31-C9F9-45BA-8717-8DC7EBEB4078}" destId="{27195F9C-FDCA-4960-A065-F0D6B4CA61F3}" srcOrd="2" destOrd="0" presId="urn:microsoft.com/office/officeart/2005/8/layout/pyramid3"/>
    <dgm:cxn modelId="{C10A2574-C104-4142-8B4C-B1266C78D1F3}" type="presParOf" srcId="{27195F9C-FDCA-4960-A065-F0D6B4CA61F3}" destId="{586CDD65-68AD-4FAC-9E7C-3781D25160C9}" srcOrd="0" destOrd="0" presId="urn:microsoft.com/office/officeart/2005/8/layout/pyramid3"/>
    <dgm:cxn modelId="{400DE386-3717-4D8C-B01F-91024C07AD19}" type="presParOf" srcId="{27195F9C-FDCA-4960-A065-F0D6B4CA61F3}" destId="{436247E0-5294-435B-8D01-AE5A31BD8B1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01968D-A5CB-407C-81DB-458999369C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253395A-4EDC-481C-8262-2563820135ED}">
      <dgm:prSet phldrT="[Tekst]"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uvod</a:t>
          </a:r>
        </a:p>
      </dgm:t>
    </dgm:pt>
    <dgm:pt modelId="{EF9C9999-B4D5-429F-AB9F-8C190EA3EE48}" type="parTrans" cxnId="{5FACAF5C-ACD2-4FDB-B733-FF7237592A4D}">
      <dgm:prSet/>
      <dgm:spPr/>
      <dgm:t>
        <a:bodyPr/>
        <a:lstStyle/>
        <a:p>
          <a:endParaRPr lang="hr-HR"/>
        </a:p>
      </dgm:t>
    </dgm:pt>
    <dgm:pt modelId="{C4FD667C-0987-4F1F-BB1B-91F1E37D2F92}" type="sibTrans" cxnId="{5FACAF5C-ACD2-4FDB-B733-FF7237592A4D}">
      <dgm:prSet/>
      <dgm:spPr/>
      <dgm:t>
        <a:bodyPr/>
        <a:lstStyle/>
        <a:p>
          <a:endParaRPr lang="hr-HR"/>
        </a:p>
      </dgm:t>
    </dgm:pt>
    <dgm:pt modelId="{5568048B-F5DD-4D4F-9F8F-7CEC503C75D0}">
      <dgm:prSet phldrT="[Tekst]"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okolnosti događaja</a:t>
          </a:r>
        </a:p>
      </dgm:t>
    </dgm:pt>
    <dgm:pt modelId="{CE40AF68-9CD2-439B-A88F-CEA268D70AED}" type="parTrans" cxnId="{1CE9C4A0-00D6-4DD5-B504-B3E301797A6D}">
      <dgm:prSet/>
      <dgm:spPr/>
      <dgm:t>
        <a:bodyPr/>
        <a:lstStyle/>
        <a:p>
          <a:endParaRPr lang="hr-HR"/>
        </a:p>
      </dgm:t>
    </dgm:pt>
    <dgm:pt modelId="{01880F63-9DEA-4DEE-89C1-C2293219AB63}" type="sibTrans" cxnId="{1CE9C4A0-00D6-4DD5-B504-B3E301797A6D}">
      <dgm:prSet/>
      <dgm:spPr/>
      <dgm:t>
        <a:bodyPr/>
        <a:lstStyle/>
        <a:p>
          <a:endParaRPr lang="hr-HR"/>
        </a:p>
      </dgm:t>
    </dgm:pt>
    <dgm:pt modelId="{89A9568E-9A4E-401D-A5B3-48686B6DBBF4}">
      <dgm:prSet phldrT="[Tekst]"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tijek događaja</a:t>
          </a:r>
        </a:p>
      </dgm:t>
    </dgm:pt>
    <dgm:pt modelId="{E627B77C-80D4-4AAE-86D9-00C107D1A2B8}" type="parTrans" cxnId="{A20DB33A-823A-4A6E-B860-6A406FA544C8}">
      <dgm:prSet/>
      <dgm:spPr/>
      <dgm:t>
        <a:bodyPr/>
        <a:lstStyle/>
        <a:p>
          <a:endParaRPr lang="hr-HR"/>
        </a:p>
      </dgm:t>
    </dgm:pt>
    <dgm:pt modelId="{430BB18F-9D0B-456B-87B9-BF562C94A902}" type="sibTrans" cxnId="{A20DB33A-823A-4A6E-B860-6A406FA544C8}">
      <dgm:prSet/>
      <dgm:spPr/>
      <dgm:t>
        <a:bodyPr/>
        <a:lstStyle/>
        <a:p>
          <a:endParaRPr lang="hr-HR"/>
        </a:p>
      </dgm:t>
    </dgm:pt>
    <dgm:pt modelId="{F590011E-CF1B-4FE6-A09E-2CA522880C61}" type="pres">
      <dgm:prSet presAssocID="{3C01968D-A5CB-407C-81DB-458999369C5C}" presName="outerComposite" presStyleCnt="0">
        <dgm:presLayoutVars>
          <dgm:chMax val="5"/>
          <dgm:dir/>
          <dgm:resizeHandles val="exact"/>
        </dgm:presLayoutVars>
      </dgm:prSet>
      <dgm:spPr/>
    </dgm:pt>
    <dgm:pt modelId="{C75941F4-7B74-4D2B-965D-8735BDF11048}" type="pres">
      <dgm:prSet presAssocID="{3C01968D-A5CB-407C-81DB-458999369C5C}" presName="dummyMaxCanvas" presStyleCnt="0">
        <dgm:presLayoutVars/>
      </dgm:prSet>
      <dgm:spPr/>
    </dgm:pt>
    <dgm:pt modelId="{621775F2-CD67-42DB-B74B-48A12C3D3630}" type="pres">
      <dgm:prSet presAssocID="{3C01968D-A5CB-407C-81DB-458999369C5C}" presName="ThreeNodes_1" presStyleLbl="node1" presStyleIdx="0" presStyleCnt="3">
        <dgm:presLayoutVars>
          <dgm:bulletEnabled val="1"/>
        </dgm:presLayoutVars>
      </dgm:prSet>
      <dgm:spPr/>
    </dgm:pt>
    <dgm:pt modelId="{5519FFB7-2476-47B2-9A07-A09FD96503E6}" type="pres">
      <dgm:prSet presAssocID="{3C01968D-A5CB-407C-81DB-458999369C5C}" presName="ThreeNodes_2" presStyleLbl="node1" presStyleIdx="1" presStyleCnt="3">
        <dgm:presLayoutVars>
          <dgm:bulletEnabled val="1"/>
        </dgm:presLayoutVars>
      </dgm:prSet>
      <dgm:spPr/>
    </dgm:pt>
    <dgm:pt modelId="{3C1304EC-D067-4317-A3CB-E3D599C02033}" type="pres">
      <dgm:prSet presAssocID="{3C01968D-A5CB-407C-81DB-458999369C5C}" presName="ThreeNodes_3" presStyleLbl="node1" presStyleIdx="2" presStyleCnt="3">
        <dgm:presLayoutVars>
          <dgm:bulletEnabled val="1"/>
        </dgm:presLayoutVars>
      </dgm:prSet>
      <dgm:spPr/>
    </dgm:pt>
    <dgm:pt modelId="{77A41276-96F3-4F98-BF7C-3CE33C46F98E}" type="pres">
      <dgm:prSet presAssocID="{3C01968D-A5CB-407C-81DB-458999369C5C}" presName="ThreeConn_1-2" presStyleLbl="fgAccFollowNode1" presStyleIdx="0" presStyleCnt="2">
        <dgm:presLayoutVars>
          <dgm:bulletEnabled val="1"/>
        </dgm:presLayoutVars>
      </dgm:prSet>
      <dgm:spPr/>
    </dgm:pt>
    <dgm:pt modelId="{AE9CC579-22FD-4754-82EF-1AC1B1FFB9D2}" type="pres">
      <dgm:prSet presAssocID="{3C01968D-A5CB-407C-81DB-458999369C5C}" presName="ThreeConn_2-3" presStyleLbl="fgAccFollowNode1" presStyleIdx="1" presStyleCnt="2">
        <dgm:presLayoutVars>
          <dgm:bulletEnabled val="1"/>
        </dgm:presLayoutVars>
      </dgm:prSet>
      <dgm:spPr/>
    </dgm:pt>
    <dgm:pt modelId="{B0C193BB-D051-4BC3-B347-33B9E2D78574}" type="pres">
      <dgm:prSet presAssocID="{3C01968D-A5CB-407C-81DB-458999369C5C}" presName="ThreeNodes_1_text" presStyleLbl="node1" presStyleIdx="2" presStyleCnt="3">
        <dgm:presLayoutVars>
          <dgm:bulletEnabled val="1"/>
        </dgm:presLayoutVars>
      </dgm:prSet>
      <dgm:spPr/>
    </dgm:pt>
    <dgm:pt modelId="{71781220-B12D-485E-BB80-360BF1F9FFA7}" type="pres">
      <dgm:prSet presAssocID="{3C01968D-A5CB-407C-81DB-458999369C5C}" presName="ThreeNodes_2_text" presStyleLbl="node1" presStyleIdx="2" presStyleCnt="3">
        <dgm:presLayoutVars>
          <dgm:bulletEnabled val="1"/>
        </dgm:presLayoutVars>
      </dgm:prSet>
      <dgm:spPr/>
    </dgm:pt>
    <dgm:pt modelId="{F4961D23-A037-423F-924E-868FD7F04B51}" type="pres">
      <dgm:prSet presAssocID="{3C01968D-A5CB-407C-81DB-458999369C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3164F1A-6B1E-481F-A9C7-627302859E75}" type="presOf" srcId="{C4FD667C-0987-4F1F-BB1B-91F1E37D2F92}" destId="{77A41276-96F3-4F98-BF7C-3CE33C46F98E}" srcOrd="0" destOrd="0" presId="urn:microsoft.com/office/officeart/2005/8/layout/vProcess5"/>
    <dgm:cxn modelId="{84DC0C23-FB87-4BA6-9197-A940E3A8A431}" type="presOf" srcId="{5568048B-F5DD-4D4F-9F8F-7CEC503C75D0}" destId="{71781220-B12D-485E-BB80-360BF1F9FFA7}" srcOrd="1" destOrd="0" presId="urn:microsoft.com/office/officeart/2005/8/layout/vProcess5"/>
    <dgm:cxn modelId="{F0E4CC36-B6C2-4241-AC90-5091C949B2C2}" type="presOf" srcId="{89A9568E-9A4E-401D-A5B3-48686B6DBBF4}" destId="{3C1304EC-D067-4317-A3CB-E3D599C02033}" srcOrd="0" destOrd="0" presId="urn:microsoft.com/office/officeart/2005/8/layout/vProcess5"/>
    <dgm:cxn modelId="{A20DB33A-823A-4A6E-B860-6A406FA544C8}" srcId="{3C01968D-A5CB-407C-81DB-458999369C5C}" destId="{89A9568E-9A4E-401D-A5B3-48686B6DBBF4}" srcOrd="2" destOrd="0" parTransId="{E627B77C-80D4-4AAE-86D9-00C107D1A2B8}" sibTransId="{430BB18F-9D0B-456B-87B9-BF562C94A902}"/>
    <dgm:cxn modelId="{5FACAF5C-ACD2-4FDB-B733-FF7237592A4D}" srcId="{3C01968D-A5CB-407C-81DB-458999369C5C}" destId="{D253395A-4EDC-481C-8262-2563820135ED}" srcOrd="0" destOrd="0" parTransId="{EF9C9999-B4D5-429F-AB9F-8C190EA3EE48}" sibTransId="{C4FD667C-0987-4F1F-BB1B-91F1E37D2F92}"/>
    <dgm:cxn modelId="{4BEB7A6B-40B0-46A2-AA38-FB56AAE24012}" type="presOf" srcId="{01880F63-9DEA-4DEE-89C1-C2293219AB63}" destId="{AE9CC579-22FD-4754-82EF-1AC1B1FFB9D2}" srcOrd="0" destOrd="0" presId="urn:microsoft.com/office/officeart/2005/8/layout/vProcess5"/>
    <dgm:cxn modelId="{4D20316E-A1D2-41D9-B57E-856E34A826AA}" type="presOf" srcId="{3C01968D-A5CB-407C-81DB-458999369C5C}" destId="{F590011E-CF1B-4FE6-A09E-2CA522880C61}" srcOrd="0" destOrd="0" presId="urn:microsoft.com/office/officeart/2005/8/layout/vProcess5"/>
    <dgm:cxn modelId="{61441656-9801-46C0-9E16-508C8FD3A121}" type="presOf" srcId="{5568048B-F5DD-4D4F-9F8F-7CEC503C75D0}" destId="{5519FFB7-2476-47B2-9A07-A09FD96503E6}" srcOrd="0" destOrd="0" presId="urn:microsoft.com/office/officeart/2005/8/layout/vProcess5"/>
    <dgm:cxn modelId="{8D385C83-2415-49EE-B1D0-121DD0ACD381}" type="presOf" srcId="{D253395A-4EDC-481C-8262-2563820135ED}" destId="{621775F2-CD67-42DB-B74B-48A12C3D3630}" srcOrd="0" destOrd="0" presId="urn:microsoft.com/office/officeart/2005/8/layout/vProcess5"/>
    <dgm:cxn modelId="{1CE9C4A0-00D6-4DD5-B504-B3E301797A6D}" srcId="{3C01968D-A5CB-407C-81DB-458999369C5C}" destId="{5568048B-F5DD-4D4F-9F8F-7CEC503C75D0}" srcOrd="1" destOrd="0" parTransId="{CE40AF68-9CD2-439B-A88F-CEA268D70AED}" sibTransId="{01880F63-9DEA-4DEE-89C1-C2293219AB63}"/>
    <dgm:cxn modelId="{8BC73AAC-B4A1-455C-9D43-8BF7553EBE4F}" type="presOf" srcId="{D253395A-4EDC-481C-8262-2563820135ED}" destId="{B0C193BB-D051-4BC3-B347-33B9E2D78574}" srcOrd="1" destOrd="0" presId="urn:microsoft.com/office/officeart/2005/8/layout/vProcess5"/>
    <dgm:cxn modelId="{05938ECC-F74E-4DF4-B67C-8FE992333D8E}" type="presOf" srcId="{89A9568E-9A4E-401D-A5B3-48686B6DBBF4}" destId="{F4961D23-A037-423F-924E-868FD7F04B51}" srcOrd="1" destOrd="0" presId="urn:microsoft.com/office/officeart/2005/8/layout/vProcess5"/>
    <dgm:cxn modelId="{7988FA5B-E86F-45C5-9F71-5FF2E05C740F}" type="presParOf" srcId="{F590011E-CF1B-4FE6-A09E-2CA522880C61}" destId="{C75941F4-7B74-4D2B-965D-8735BDF11048}" srcOrd="0" destOrd="0" presId="urn:microsoft.com/office/officeart/2005/8/layout/vProcess5"/>
    <dgm:cxn modelId="{602A684E-0F2E-4EFB-94F0-630A43ACF157}" type="presParOf" srcId="{F590011E-CF1B-4FE6-A09E-2CA522880C61}" destId="{621775F2-CD67-42DB-B74B-48A12C3D3630}" srcOrd="1" destOrd="0" presId="urn:microsoft.com/office/officeart/2005/8/layout/vProcess5"/>
    <dgm:cxn modelId="{BA23F874-4F7B-4895-B0A4-3DA7C51C6EEC}" type="presParOf" srcId="{F590011E-CF1B-4FE6-A09E-2CA522880C61}" destId="{5519FFB7-2476-47B2-9A07-A09FD96503E6}" srcOrd="2" destOrd="0" presId="urn:microsoft.com/office/officeart/2005/8/layout/vProcess5"/>
    <dgm:cxn modelId="{71EB953C-1BA4-4365-97E4-9E0776A1BCB3}" type="presParOf" srcId="{F590011E-CF1B-4FE6-A09E-2CA522880C61}" destId="{3C1304EC-D067-4317-A3CB-E3D599C02033}" srcOrd="3" destOrd="0" presId="urn:microsoft.com/office/officeart/2005/8/layout/vProcess5"/>
    <dgm:cxn modelId="{F9B66265-270A-4FD4-8747-98477450D5AC}" type="presParOf" srcId="{F590011E-CF1B-4FE6-A09E-2CA522880C61}" destId="{77A41276-96F3-4F98-BF7C-3CE33C46F98E}" srcOrd="4" destOrd="0" presId="urn:microsoft.com/office/officeart/2005/8/layout/vProcess5"/>
    <dgm:cxn modelId="{DD424032-5567-4EE3-8B2B-840F2EA27982}" type="presParOf" srcId="{F590011E-CF1B-4FE6-A09E-2CA522880C61}" destId="{AE9CC579-22FD-4754-82EF-1AC1B1FFB9D2}" srcOrd="5" destOrd="0" presId="urn:microsoft.com/office/officeart/2005/8/layout/vProcess5"/>
    <dgm:cxn modelId="{2A3FC1FD-B337-4451-86BB-36346FF32051}" type="presParOf" srcId="{F590011E-CF1B-4FE6-A09E-2CA522880C61}" destId="{B0C193BB-D051-4BC3-B347-33B9E2D78574}" srcOrd="6" destOrd="0" presId="urn:microsoft.com/office/officeart/2005/8/layout/vProcess5"/>
    <dgm:cxn modelId="{B15D6270-C89C-408A-BF52-6E79E602A838}" type="presParOf" srcId="{F590011E-CF1B-4FE6-A09E-2CA522880C61}" destId="{71781220-B12D-485E-BB80-360BF1F9FFA7}" srcOrd="7" destOrd="0" presId="urn:microsoft.com/office/officeart/2005/8/layout/vProcess5"/>
    <dgm:cxn modelId="{0859043D-95E5-4620-8386-346473CB509F}" type="presParOf" srcId="{F590011E-CF1B-4FE6-A09E-2CA522880C61}" destId="{F4961D23-A037-423F-924E-868FD7F04B5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10FBE4-9777-4AAA-8948-8E79CA86E7D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6A6D9CA-1481-478C-AF65-3A0B4CDDBC6A}">
      <dgm:prSet phldrT="[Teks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sz="2400" dirty="0">
              <a:solidFill>
                <a:schemeClr val="bg1">
                  <a:lumMod val="50000"/>
                </a:schemeClr>
              </a:solidFill>
            </a:rPr>
            <a:t>otvorena pitanja</a:t>
          </a:r>
        </a:p>
      </dgm:t>
    </dgm:pt>
    <dgm:pt modelId="{D8ABB932-26C3-4FF7-961E-29471097D011}" type="parTrans" cxnId="{97E1C4AE-6B82-4CED-AA62-91FDFA838C4A}">
      <dgm:prSet/>
      <dgm:spPr/>
      <dgm:t>
        <a:bodyPr/>
        <a:lstStyle/>
        <a:p>
          <a:endParaRPr lang="hr-HR"/>
        </a:p>
      </dgm:t>
    </dgm:pt>
    <dgm:pt modelId="{A886E3E4-AAAF-410D-B24B-EEFF173F7A66}" type="sibTrans" cxnId="{97E1C4AE-6B82-4CED-AA62-91FDFA838C4A}">
      <dgm:prSet/>
      <dgm:spPr/>
      <dgm:t>
        <a:bodyPr/>
        <a:lstStyle/>
        <a:p>
          <a:endParaRPr lang="hr-HR"/>
        </a:p>
      </dgm:t>
    </dgm:pt>
    <dgm:pt modelId="{3CCC20D9-4DCB-416F-99F8-5B530CC22149}">
      <dgm:prSet phldrT="[Teks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sz="2000" dirty="0">
              <a:solidFill>
                <a:schemeClr val="bg1">
                  <a:lumMod val="50000"/>
                </a:schemeClr>
              </a:solidFill>
            </a:rPr>
            <a:t>što mislite o…objasnite, navedite, opišite</a:t>
          </a:r>
          <a:r>
            <a:rPr lang="hr-HR" sz="2000" dirty="0"/>
            <a:t>…</a:t>
          </a:r>
        </a:p>
      </dgm:t>
    </dgm:pt>
    <dgm:pt modelId="{8C91A3F6-995C-4C23-8510-E3E7CED0BE40}" type="parTrans" cxnId="{D737D374-BE22-479B-956F-04A417590FB9}">
      <dgm:prSet/>
      <dgm:spPr/>
      <dgm:t>
        <a:bodyPr/>
        <a:lstStyle/>
        <a:p>
          <a:endParaRPr lang="hr-HR"/>
        </a:p>
      </dgm:t>
    </dgm:pt>
    <dgm:pt modelId="{51974125-323C-47B8-82AC-C189BCD175F3}" type="sibTrans" cxnId="{D737D374-BE22-479B-956F-04A417590FB9}">
      <dgm:prSet/>
      <dgm:spPr/>
      <dgm:t>
        <a:bodyPr/>
        <a:lstStyle/>
        <a:p>
          <a:endParaRPr lang="hr-HR"/>
        </a:p>
      </dgm:t>
    </dgm:pt>
    <dgm:pt modelId="{AE7F38E2-B7FB-45FB-9C70-CAF7FAFD3DDC}">
      <dgm:prSet phldrT="[Teks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sz="2400" dirty="0">
              <a:solidFill>
                <a:schemeClr val="bg1">
                  <a:lumMod val="50000"/>
                </a:schemeClr>
              </a:solidFill>
            </a:rPr>
            <a:t>zatvorena pitanja</a:t>
          </a:r>
        </a:p>
      </dgm:t>
    </dgm:pt>
    <dgm:pt modelId="{88BA74CB-A95C-420F-A54E-A1E7E5CFEA5C}" type="parTrans" cxnId="{6F1A2EF2-B509-47CD-867A-60D23BD7E673}">
      <dgm:prSet/>
      <dgm:spPr/>
      <dgm:t>
        <a:bodyPr/>
        <a:lstStyle/>
        <a:p>
          <a:endParaRPr lang="hr-HR"/>
        </a:p>
      </dgm:t>
    </dgm:pt>
    <dgm:pt modelId="{F6E0656E-91FC-43F0-B61A-F3CBB172114B}" type="sibTrans" cxnId="{6F1A2EF2-B509-47CD-867A-60D23BD7E673}">
      <dgm:prSet/>
      <dgm:spPr/>
      <dgm:t>
        <a:bodyPr/>
        <a:lstStyle/>
        <a:p>
          <a:endParaRPr lang="hr-HR"/>
        </a:p>
      </dgm:t>
    </dgm:pt>
    <dgm:pt modelId="{4CCD759D-9CEE-4D19-97CA-6B533C3ABB2E}">
      <dgm:prSet phldrT="[Teks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sz="2000" dirty="0">
              <a:solidFill>
                <a:schemeClr val="bg1">
                  <a:lumMod val="50000"/>
                </a:schemeClr>
              </a:solidFill>
            </a:rPr>
            <a:t>da/ne, konkretan podatak</a:t>
          </a:r>
        </a:p>
      </dgm:t>
    </dgm:pt>
    <dgm:pt modelId="{C1DAFDF0-A410-41C8-B252-32B428C329EA}" type="parTrans" cxnId="{1B678568-50D4-4E9A-885B-5AA3528EC40E}">
      <dgm:prSet/>
      <dgm:spPr/>
      <dgm:t>
        <a:bodyPr/>
        <a:lstStyle/>
        <a:p>
          <a:endParaRPr lang="hr-HR"/>
        </a:p>
      </dgm:t>
    </dgm:pt>
    <dgm:pt modelId="{8A9CA81C-CE89-4C38-9B06-ABC5B44BD669}" type="sibTrans" cxnId="{1B678568-50D4-4E9A-885B-5AA3528EC40E}">
      <dgm:prSet/>
      <dgm:spPr/>
      <dgm:t>
        <a:bodyPr/>
        <a:lstStyle/>
        <a:p>
          <a:endParaRPr lang="hr-HR"/>
        </a:p>
      </dgm:t>
    </dgm:pt>
    <dgm:pt modelId="{4679A3EB-85E0-4895-82DB-4EA9279A47F6}" type="pres">
      <dgm:prSet presAssocID="{E710FBE4-9777-4AAA-8948-8E79CA86E7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34AC67-D6A4-447A-A939-5D5CD729F8E9}" type="pres">
      <dgm:prSet presAssocID="{46A6D9CA-1481-478C-AF65-3A0B4CDDBC6A}" presName="hierRoot1" presStyleCnt="0"/>
      <dgm:spPr/>
    </dgm:pt>
    <dgm:pt modelId="{7B2A8837-F472-40AB-BA0A-EF95ED68B7C3}" type="pres">
      <dgm:prSet presAssocID="{46A6D9CA-1481-478C-AF65-3A0B4CDDBC6A}" presName="composite" presStyleCnt="0"/>
      <dgm:spPr/>
    </dgm:pt>
    <dgm:pt modelId="{DC1E221B-1617-4ADE-AC03-BE07629280F3}" type="pres">
      <dgm:prSet presAssocID="{46A6D9CA-1481-478C-AF65-3A0B4CDDBC6A}" presName="background" presStyleLbl="node0" presStyleIdx="0" presStyleCnt="2"/>
      <dgm:spPr/>
    </dgm:pt>
    <dgm:pt modelId="{5D5A6961-FD4A-4D71-B16B-4309D869E3CA}" type="pres">
      <dgm:prSet presAssocID="{46A6D9CA-1481-478C-AF65-3A0B4CDDBC6A}" presName="text" presStyleLbl="fgAcc0" presStyleIdx="0" presStyleCnt="2" custLinFactNeighborX="-1548" custLinFactNeighborY="-1075">
        <dgm:presLayoutVars>
          <dgm:chPref val="3"/>
        </dgm:presLayoutVars>
      </dgm:prSet>
      <dgm:spPr/>
    </dgm:pt>
    <dgm:pt modelId="{84EBA5C7-13B6-4C75-8C9C-728515712B7A}" type="pres">
      <dgm:prSet presAssocID="{46A6D9CA-1481-478C-AF65-3A0B4CDDBC6A}" presName="hierChild2" presStyleCnt="0"/>
      <dgm:spPr/>
    </dgm:pt>
    <dgm:pt modelId="{DF4BD433-44D9-4C67-A81F-A29EDA18690F}" type="pres">
      <dgm:prSet presAssocID="{8C91A3F6-995C-4C23-8510-E3E7CED0BE40}" presName="Name10" presStyleLbl="parChTrans1D2" presStyleIdx="0" presStyleCnt="2"/>
      <dgm:spPr/>
    </dgm:pt>
    <dgm:pt modelId="{B6DC3BE1-E7F7-4705-9A39-D8CF1029212D}" type="pres">
      <dgm:prSet presAssocID="{3CCC20D9-4DCB-416F-99F8-5B530CC22149}" presName="hierRoot2" presStyleCnt="0"/>
      <dgm:spPr/>
    </dgm:pt>
    <dgm:pt modelId="{0BF368E5-2D65-4EE9-A771-F33B72DAFD15}" type="pres">
      <dgm:prSet presAssocID="{3CCC20D9-4DCB-416F-99F8-5B530CC22149}" presName="composite2" presStyleCnt="0"/>
      <dgm:spPr/>
    </dgm:pt>
    <dgm:pt modelId="{9D473868-E9B3-449E-9DE5-07C126DDCFE7}" type="pres">
      <dgm:prSet presAssocID="{3CCC20D9-4DCB-416F-99F8-5B530CC22149}" presName="background2" presStyleLbl="node2" presStyleIdx="0" presStyleCnt="2"/>
      <dgm:spPr>
        <a:solidFill>
          <a:schemeClr val="accent1">
            <a:lumMod val="75000"/>
          </a:schemeClr>
        </a:solidFill>
      </dgm:spPr>
    </dgm:pt>
    <dgm:pt modelId="{720CEA8B-837F-41D9-AD60-801B599C897E}" type="pres">
      <dgm:prSet presAssocID="{3CCC20D9-4DCB-416F-99F8-5B530CC22149}" presName="text2" presStyleLbl="fgAcc2" presStyleIdx="0" presStyleCnt="2">
        <dgm:presLayoutVars>
          <dgm:chPref val="3"/>
        </dgm:presLayoutVars>
      </dgm:prSet>
      <dgm:spPr/>
    </dgm:pt>
    <dgm:pt modelId="{AB9BA7C3-F0C1-4ADF-8F1D-0A6F597A3CD8}" type="pres">
      <dgm:prSet presAssocID="{3CCC20D9-4DCB-416F-99F8-5B530CC22149}" presName="hierChild3" presStyleCnt="0"/>
      <dgm:spPr/>
    </dgm:pt>
    <dgm:pt modelId="{6F690894-0BF8-464B-980C-E421821578FE}" type="pres">
      <dgm:prSet presAssocID="{AE7F38E2-B7FB-45FB-9C70-CAF7FAFD3DDC}" presName="hierRoot1" presStyleCnt="0"/>
      <dgm:spPr/>
    </dgm:pt>
    <dgm:pt modelId="{2A5F9F29-11A3-404C-A0E6-31E03312CB9F}" type="pres">
      <dgm:prSet presAssocID="{AE7F38E2-B7FB-45FB-9C70-CAF7FAFD3DDC}" presName="composite" presStyleCnt="0"/>
      <dgm:spPr/>
    </dgm:pt>
    <dgm:pt modelId="{8A4272FA-0009-4A0A-AC8F-66674A2F0752}" type="pres">
      <dgm:prSet presAssocID="{AE7F38E2-B7FB-45FB-9C70-CAF7FAFD3DDC}" presName="background" presStyleLbl="node0" presStyleIdx="1" presStyleCnt="2"/>
      <dgm:spPr/>
    </dgm:pt>
    <dgm:pt modelId="{670A0468-139D-4A65-9840-3491614399E7}" type="pres">
      <dgm:prSet presAssocID="{AE7F38E2-B7FB-45FB-9C70-CAF7FAFD3DDC}" presName="text" presStyleLbl="fgAcc0" presStyleIdx="1" presStyleCnt="2">
        <dgm:presLayoutVars>
          <dgm:chPref val="3"/>
        </dgm:presLayoutVars>
      </dgm:prSet>
      <dgm:spPr/>
    </dgm:pt>
    <dgm:pt modelId="{4CDF3B7C-5440-4CCD-89DA-39E3BCE37B1A}" type="pres">
      <dgm:prSet presAssocID="{AE7F38E2-B7FB-45FB-9C70-CAF7FAFD3DDC}" presName="hierChild2" presStyleCnt="0"/>
      <dgm:spPr/>
    </dgm:pt>
    <dgm:pt modelId="{932CBC1D-CDC8-4E8F-BF71-64B9A22F0321}" type="pres">
      <dgm:prSet presAssocID="{C1DAFDF0-A410-41C8-B252-32B428C329EA}" presName="Name10" presStyleLbl="parChTrans1D2" presStyleIdx="1" presStyleCnt="2"/>
      <dgm:spPr/>
    </dgm:pt>
    <dgm:pt modelId="{1C4B94CB-5823-4839-855F-96FF3AC01BFA}" type="pres">
      <dgm:prSet presAssocID="{4CCD759D-9CEE-4D19-97CA-6B533C3ABB2E}" presName="hierRoot2" presStyleCnt="0"/>
      <dgm:spPr/>
    </dgm:pt>
    <dgm:pt modelId="{4EE78CB7-2D3C-43BE-999C-7959F2FE1E16}" type="pres">
      <dgm:prSet presAssocID="{4CCD759D-9CEE-4D19-97CA-6B533C3ABB2E}" presName="composite2" presStyleCnt="0"/>
      <dgm:spPr/>
    </dgm:pt>
    <dgm:pt modelId="{C3C25183-C953-4C33-AAB3-21051B2FF774}" type="pres">
      <dgm:prSet presAssocID="{4CCD759D-9CEE-4D19-97CA-6B533C3ABB2E}" presName="background2" presStyleLbl="node2" presStyleIdx="1" presStyleCnt="2"/>
      <dgm:spPr>
        <a:solidFill>
          <a:schemeClr val="accent1">
            <a:lumMod val="75000"/>
          </a:schemeClr>
        </a:solidFill>
      </dgm:spPr>
    </dgm:pt>
    <dgm:pt modelId="{80A00096-2801-4802-8E99-3C6741EE8619}" type="pres">
      <dgm:prSet presAssocID="{4CCD759D-9CEE-4D19-97CA-6B533C3ABB2E}" presName="text2" presStyleLbl="fgAcc2" presStyleIdx="1" presStyleCnt="2">
        <dgm:presLayoutVars>
          <dgm:chPref val="3"/>
        </dgm:presLayoutVars>
      </dgm:prSet>
      <dgm:spPr/>
    </dgm:pt>
    <dgm:pt modelId="{57C709DC-F095-4BAC-B569-BC9D398D1D7E}" type="pres">
      <dgm:prSet presAssocID="{4CCD759D-9CEE-4D19-97CA-6B533C3ABB2E}" presName="hierChild3" presStyleCnt="0"/>
      <dgm:spPr/>
    </dgm:pt>
  </dgm:ptLst>
  <dgm:cxnLst>
    <dgm:cxn modelId="{687E2613-FEEE-4231-B5A2-3D8A936FC3BE}" type="presOf" srcId="{3CCC20D9-4DCB-416F-99F8-5B530CC22149}" destId="{720CEA8B-837F-41D9-AD60-801B599C897E}" srcOrd="0" destOrd="0" presId="urn:microsoft.com/office/officeart/2005/8/layout/hierarchy1"/>
    <dgm:cxn modelId="{BAF8251D-AAEC-4D45-A633-317B0A15C53A}" type="presOf" srcId="{8C91A3F6-995C-4C23-8510-E3E7CED0BE40}" destId="{DF4BD433-44D9-4C67-A81F-A29EDA18690F}" srcOrd="0" destOrd="0" presId="urn:microsoft.com/office/officeart/2005/8/layout/hierarchy1"/>
    <dgm:cxn modelId="{D9B5225C-34CE-47F0-95FE-07B0BF73BDAF}" type="presOf" srcId="{AE7F38E2-B7FB-45FB-9C70-CAF7FAFD3DDC}" destId="{670A0468-139D-4A65-9840-3491614399E7}" srcOrd="0" destOrd="0" presId="urn:microsoft.com/office/officeart/2005/8/layout/hierarchy1"/>
    <dgm:cxn modelId="{1B678568-50D4-4E9A-885B-5AA3528EC40E}" srcId="{AE7F38E2-B7FB-45FB-9C70-CAF7FAFD3DDC}" destId="{4CCD759D-9CEE-4D19-97CA-6B533C3ABB2E}" srcOrd="0" destOrd="0" parTransId="{C1DAFDF0-A410-41C8-B252-32B428C329EA}" sibTransId="{8A9CA81C-CE89-4C38-9B06-ABC5B44BD669}"/>
    <dgm:cxn modelId="{D737D374-BE22-479B-956F-04A417590FB9}" srcId="{46A6D9CA-1481-478C-AF65-3A0B4CDDBC6A}" destId="{3CCC20D9-4DCB-416F-99F8-5B530CC22149}" srcOrd="0" destOrd="0" parTransId="{8C91A3F6-995C-4C23-8510-E3E7CED0BE40}" sibTransId="{51974125-323C-47B8-82AC-C189BCD175F3}"/>
    <dgm:cxn modelId="{394A2A9C-7346-43F0-802C-E0E98F5B82C8}" type="presOf" srcId="{C1DAFDF0-A410-41C8-B252-32B428C329EA}" destId="{932CBC1D-CDC8-4E8F-BF71-64B9A22F0321}" srcOrd="0" destOrd="0" presId="urn:microsoft.com/office/officeart/2005/8/layout/hierarchy1"/>
    <dgm:cxn modelId="{163899AA-0DE9-4332-8555-EB5F074B24DA}" type="presOf" srcId="{46A6D9CA-1481-478C-AF65-3A0B4CDDBC6A}" destId="{5D5A6961-FD4A-4D71-B16B-4309D869E3CA}" srcOrd="0" destOrd="0" presId="urn:microsoft.com/office/officeart/2005/8/layout/hierarchy1"/>
    <dgm:cxn modelId="{97E1C4AE-6B82-4CED-AA62-91FDFA838C4A}" srcId="{E710FBE4-9777-4AAA-8948-8E79CA86E7DA}" destId="{46A6D9CA-1481-478C-AF65-3A0B4CDDBC6A}" srcOrd="0" destOrd="0" parTransId="{D8ABB932-26C3-4FF7-961E-29471097D011}" sibTransId="{A886E3E4-AAAF-410D-B24B-EEFF173F7A66}"/>
    <dgm:cxn modelId="{6F1A2EF2-B509-47CD-867A-60D23BD7E673}" srcId="{E710FBE4-9777-4AAA-8948-8E79CA86E7DA}" destId="{AE7F38E2-B7FB-45FB-9C70-CAF7FAFD3DDC}" srcOrd="1" destOrd="0" parTransId="{88BA74CB-A95C-420F-A54E-A1E7E5CFEA5C}" sibTransId="{F6E0656E-91FC-43F0-B61A-F3CBB172114B}"/>
    <dgm:cxn modelId="{431E77F3-F681-4813-8550-6133E91017AC}" type="presOf" srcId="{4CCD759D-9CEE-4D19-97CA-6B533C3ABB2E}" destId="{80A00096-2801-4802-8E99-3C6741EE8619}" srcOrd="0" destOrd="0" presId="urn:microsoft.com/office/officeart/2005/8/layout/hierarchy1"/>
    <dgm:cxn modelId="{81E22AF6-282C-43D9-AAA8-9C0DA10F6DD6}" type="presOf" srcId="{E710FBE4-9777-4AAA-8948-8E79CA86E7DA}" destId="{4679A3EB-85E0-4895-82DB-4EA9279A47F6}" srcOrd="0" destOrd="0" presId="urn:microsoft.com/office/officeart/2005/8/layout/hierarchy1"/>
    <dgm:cxn modelId="{B0686EF6-BAE2-4B6B-A241-9721E056DA75}" type="presParOf" srcId="{4679A3EB-85E0-4895-82DB-4EA9279A47F6}" destId="{0E34AC67-D6A4-447A-A939-5D5CD729F8E9}" srcOrd="0" destOrd="0" presId="urn:microsoft.com/office/officeart/2005/8/layout/hierarchy1"/>
    <dgm:cxn modelId="{899A163E-7DB6-432C-AF6A-5679056E4994}" type="presParOf" srcId="{0E34AC67-D6A4-447A-A939-5D5CD729F8E9}" destId="{7B2A8837-F472-40AB-BA0A-EF95ED68B7C3}" srcOrd="0" destOrd="0" presId="urn:microsoft.com/office/officeart/2005/8/layout/hierarchy1"/>
    <dgm:cxn modelId="{4E39D640-7198-4CE6-B290-44945F376F79}" type="presParOf" srcId="{7B2A8837-F472-40AB-BA0A-EF95ED68B7C3}" destId="{DC1E221B-1617-4ADE-AC03-BE07629280F3}" srcOrd="0" destOrd="0" presId="urn:microsoft.com/office/officeart/2005/8/layout/hierarchy1"/>
    <dgm:cxn modelId="{16E63742-6BA9-41A8-8B2A-E5114F2516B9}" type="presParOf" srcId="{7B2A8837-F472-40AB-BA0A-EF95ED68B7C3}" destId="{5D5A6961-FD4A-4D71-B16B-4309D869E3CA}" srcOrd="1" destOrd="0" presId="urn:microsoft.com/office/officeart/2005/8/layout/hierarchy1"/>
    <dgm:cxn modelId="{FE97F1DE-3808-4511-92E0-8D2133540240}" type="presParOf" srcId="{0E34AC67-D6A4-447A-A939-5D5CD729F8E9}" destId="{84EBA5C7-13B6-4C75-8C9C-728515712B7A}" srcOrd="1" destOrd="0" presId="urn:microsoft.com/office/officeart/2005/8/layout/hierarchy1"/>
    <dgm:cxn modelId="{0AB560F0-7C17-4A9A-82BB-A0E780780F02}" type="presParOf" srcId="{84EBA5C7-13B6-4C75-8C9C-728515712B7A}" destId="{DF4BD433-44D9-4C67-A81F-A29EDA18690F}" srcOrd="0" destOrd="0" presId="urn:microsoft.com/office/officeart/2005/8/layout/hierarchy1"/>
    <dgm:cxn modelId="{C2A41518-380C-40C8-AA68-77C44B21C1DD}" type="presParOf" srcId="{84EBA5C7-13B6-4C75-8C9C-728515712B7A}" destId="{B6DC3BE1-E7F7-4705-9A39-D8CF1029212D}" srcOrd="1" destOrd="0" presId="urn:microsoft.com/office/officeart/2005/8/layout/hierarchy1"/>
    <dgm:cxn modelId="{D8813F1F-63E7-4E49-89DB-815D641473EE}" type="presParOf" srcId="{B6DC3BE1-E7F7-4705-9A39-D8CF1029212D}" destId="{0BF368E5-2D65-4EE9-A771-F33B72DAFD15}" srcOrd="0" destOrd="0" presId="urn:microsoft.com/office/officeart/2005/8/layout/hierarchy1"/>
    <dgm:cxn modelId="{0034B56F-114D-477E-93E0-BF997F8927FC}" type="presParOf" srcId="{0BF368E5-2D65-4EE9-A771-F33B72DAFD15}" destId="{9D473868-E9B3-449E-9DE5-07C126DDCFE7}" srcOrd="0" destOrd="0" presId="urn:microsoft.com/office/officeart/2005/8/layout/hierarchy1"/>
    <dgm:cxn modelId="{B658EECC-8678-43EC-BD73-E329E3AE15EA}" type="presParOf" srcId="{0BF368E5-2D65-4EE9-A771-F33B72DAFD15}" destId="{720CEA8B-837F-41D9-AD60-801B599C897E}" srcOrd="1" destOrd="0" presId="urn:microsoft.com/office/officeart/2005/8/layout/hierarchy1"/>
    <dgm:cxn modelId="{990E9E3B-6EA5-4888-9DD0-E052B822C992}" type="presParOf" srcId="{B6DC3BE1-E7F7-4705-9A39-D8CF1029212D}" destId="{AB9BA7C3-F0C1-4ADF-8F1D-0A6F597A3CD8}" srcOrd="1" destOrd="0" presId="urn:microsoft.com/office/officeart/2005/8/layout/hierarchy1"/>
    <dgm:cxn modelId="{45609FC3-3CAC-4394-A40D-92D460C017C2}" type="presParOf" srcId="{4679A3EB-85E0-4895-82DB-4EA9279A47F6}" destId="{6F690894-0BF8-464B-980C-E421821578FE}" srcOrd="1" destOrd="0" presId="urn:microsoft.com/office/officeart/2005/8/layout/hierarchy1"/>
    <dgm:cxn modelId="{546C553C-70A6-45F1-96DB-4C08C6E666CE}" type="presParOf" srcId="{6F690894-0BF8-464B-980C-E421821578FE}" destId="{2A5F9F29-11A3-404C-A0E6-31E03312CB9F}" srcOrd="0" destOrd="0" presId="urn:microsoft.com/office/officeart/2005/8/layout/hierarchy1"/>
    <dgm:cxn modelId="{659AFE04-46A9-43DC-A0C7-2EE940377701}" type="presParOf" srcId="{2A5F9F29-11A3-404C-A0E6-31E03312CB9F}" destId="{8A4272FA-0009-4A0A-AC8F-66674A2F0752}" srcOrd="0" destOrd="0" presId="urn:microsoft.com/office/officeart/2005/8/layout/hierarchy1"/>
    <dgm:cxn modelId="{8D5BAEE7-EBD8-4346-90F3-92DE00749575}" type="presParOf" srcId="{2A5F9F29-11A3-404C-A0E6-31E03312CB9F}" destId="{670A0468-139D-4A65-9840-3491614399E7}" srcOrd="1" destOrd="0" presId="urn:microsoft.com/office/officeart/2005/8/layout/hierarchy1"/>
    <dgm:cxn modelId="{31253CFD-B411-432B-89C1-0DB4A6AF76B9}" type="presParOf" srcId="{6F690894-0BF8-464B-980C-E421821578FE}" destId="{4CDF3B7C-5440-4CCD-89DA-39E3BCE37B1A}" srcOrd="1" destOrd="0" presId="urn:microsoft.com/office/officeart/2005/8/layout/hierarchy1"/>
    <dgm:cxn modelId="{BDDC8DCC-9C5D-4814-ABBD-B918A525E1EF}" type="presParOf" srcId="{4CDF3B7C-5440-4CCD-89DA-39E3BCE37B1A}" destId="{932CBC1D-CDC8-4E8F-BF71-64B9A22F0321}" srcOrd="0" destOrd="0" presId="urn:microsoft.com/office/officeart/2005/8/layout/hierarchy1"/>
    <dgm:cxn modelId="{12E3B513-57F2-42A5-AFA8-8F2E93F1A8F2}" type="presParOf" srcId="{4CDF3B7C-5440-4CCD-89DA-39E3BCE37B1A}" destId="{1C4B94CB-5823-4839-855F-96FF3AC01BFA}" srcOrd="1" destOrd="0" presId="urn:microsoft.com/office/officeart/2005/8/layout/hierarchy1"/>
    <dgm:cxn modelId="{33959CA0-C77C-4437-AF28-FC676277C3B2}" type="presParOf" srcId="{1C4B94CB-5823-4839-855F-96FF3AC01BFA}" destId="{4EE78CB7-2D3C-43BE-999C-7959F2FE1E16}" srcOrd="0" destOrd="0" presId="urn:microsoft.com/office/officeart/2005/8/layout/hierarchy1"/>
    <dgm:cxn modelId="{BB16862A-BB95-4D52-A5DF-BF281545916D}" type="presParOf" srcId="{4EE78CB7-2D3C-43BE-999C-7959F2FE1E16}" destId="{C3C25183-C953-4C33-AAB3-21051B2FF774}" srcOrd="0" destOrd="0" presId="urn:microsoft.com/office/officeart/2005/8/layout/hierarchy1"/>
    <dgm:cxn modelId="{0217650D-AF73-44A5-A3E2-5268B59A9CD2}" type="presParOf" srcId="{4EE78CB7-2D3C-43BE-999C-7959F2FE1E16}" destId="{80A00096-2801-4802-8E99-3C6741EE8619}" srcOrd="1" destOrd="0" presId="urn:microsoft.com/office/officeart/2005/8/layout/hierarchy1"/>
    <dgm:cxn modelId="{1EEE8E1D-FF02-4D64-97EB-43E85A2C2E47}" type="presParOf" srcId="{1C4B94CB-5823-4839-855F-96FF3AC01BFA}" destId="{57C709DC-F095-4BAC-B569-BC9D398D1D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1ADB3-A9EC-40EB-97BC-10E7A6958172}">
      <dsp:nvSpPr>
        <dsp:cNvPr id="0" name=""/>
        <dsp:cNvSpPr/>
      </dsp:nvSpPr>
      <dsp:spPr>
        <a:xfrm rot="16200000">
          <a:off x="508000" y="-497677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lažna  veza – oprema nije u skladu sa sadržajem</a:t>
          </a:r>
        </a:p>
      </dsp:txBody>
      <dsp:txXfrm rot="5400000">
        <a:off x="0" y="10323"/>
        <a:ext cx="3048000" cy="1524000"/>
      </dsp:txXfrm>
    </dsp:sp>
    <dsp:sp modelId="{1B7E4C2F-405F-47D2-9410-B2E3A90E997B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lažni kontekst</a:t>
          </a:r>
        </a:p>
      </dsp:txBody>
      <dsp:txXfrm>
        <a:off x="3048000" y="0"/>
        <a:ext cx="3048000" cy="1524000"/>
      </dsp:txXfrm>
    </dsp:sp>
    <dsp:sp modelId="{DD85DF9D-8502-4E22-B8DC-23C0D0288971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izmijenjen sadržaj - fotomontaža</a:t>
          </a:r>
        </a:p>
      </dsp:txBody>
      <dsp:txXfrm rot="10800000">
        <a:off x="0" y="2539999"/>
        <a:ext cx="3048000" cy="1524000"/>
      </dsp:txXfrm>
    </dsp:sp>
    <dsp:sp modelId="{FA46C6E1-FCB8-47CC-BEA4-E70093F05648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izmišljen sadržaj  -laž koja stvara štetu</a:t>
          </a:r>
        </a:p>
      </dsp:txBody>
      <dsp:txXfrm rot="-5400000">
        <a:off x="3048000" y="2539999"/>
        <a:ext cx="3048000" cy="1524000"/>
      </dsp:txXfrm>
    </dsp:sp>
    <dsp:sp modelId="{59CF19C1-757A-4353-9B14-4F7D80B9162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dezinformacije</a:t>
          </a: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E6A0D-3B6A-410E-BD32-6E6F971B9A0A}">
      <dsp:nvSpPr>
        <dsp:cNvPr id="0" name=""/>
        <dsp:cNvSpPr/>
      </dsp:nvSpPr>
      <dsp:spPr>
        <a:xfrm>
          <a:off x="0" y="23832"/>
          <a:ext cx="4858941" cy="78624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rgbClr val="00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istinitost</a:t>
          </a:r>
        </a:p>
      </dsp:txBody>
      <dsp:txXfrm>
        <a:off x="38381" y="62213"/>
        <a:ext cx="4782179" cy="709478"/>
      </dsp:txXfrm>
    </dsp:sp>
    <dsp:sp modelId="{B34CB0EB-1D64-4298-AAC5-F7FEFD66B014}">
      <dsp:nvSpPr>
        <dsp:cNvPr id="0" name=""/>
        <dsp:cNvSpPr/>
      </dsp:nvSpPr>
      <dsp:spPr>
        <a:xfrm>
          <a:off x="0" y="957899"/>
          <a:ext cx="4858941" cy="78624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poštenje</a:t>
          </a:r>
        </a:p>
      </dsp:txBody>
      <dsp:txXfrm>
        <a:off x="38381" y="996280"/>
        <a:ext cx="4782179" cy="709478"/>
      </dsp:txXfrm>
    </dsp:sp>
    <dsp:sp modelId="{EBBD4BC9-AFD7-4364-BA27-B126A5C3B6A1}">
      <dsp:nvSpPr>
        <dsp:cNvPr id="0" name=""/>
        <dsp:cNvSpPr/>
      </dsp:nvSpPr>
      <dsp:spPr>
        <a:xfrm>
          <a:off x="0" y="1865099"/>
          <a:ext cx="4858941" cy="7862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točnost</a:t>
          </a:r>
        </a:p>
      </dsp:txBody>
      <dsp:txXfrm>
        <a:off x="38381" y="1903480"/>
        <a:ext cx="4782179" cy="709478"/>
      </dsp:txXfrm>
    </dsp:sp>
    <dsp:sp modelId="{C3C8D0E2-5285-49D2-9AAB-07D167C80B01}">
      <dsp:nvSpPr>
        <dsp:cNvPr id="0" name=""/>
        <dsp:cNvSpPr/>
      </dsp:nvSpPr>
      <dsp:spPr>
        <a:xfrm>
          <a:off x="0" y="2772299"/>
          <a:ext cx="4858941" cy="786240"/>
        </a:xfrm>
        <a:prstGeom prst="round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uravnoteženost</a:t>
          </a:r>
        </a:p>
      </dsp:txBody>
      <dsp:txXfrm>
        <a:off x="38381" y="2810680"/>
        <a:ext cx="4782179" cy="709478"/>
      </dsp:txXfrm>
    </dsp:sp>
    <dsp:sp modelId="{D32D5630-B5F5-49A8-96B1-991CD3D7ABA3}">
      <dsp:nvSpPr>
        <dsp:cNvPr id="0" name=""/>
        <dsp:cNvSpPr/>
      </dsp:nvSpPr>
      <dsp:spPr>
        <a:xfrm>
          <a:off x="0" y="3679499"/>
          <a:ext cx="4858941" cy="786240"/>
        </a:xfrm>
        <a:prstGeom prst="roundRect">
          <a:avLst/>
        </a:prstGeom>
        <a:solidFill>
          <a:schemeClr val="accent1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nepristranost</a:t>
          </a:r>
        </a:p>
      </dsp:txBody>
      <dsp:txXfrm>
        <a:off x="38381" y="3717880"/>
        <a:ext cx="4782179" cy="709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DC04D-C23A-4E65-902B-E1C87AF15462}">
      <dsp:nvSpPr>
        <dsp:cNvPr id="0" name=""/>
        <dsp:cNvSpPr/>
      </dsp:nvSpPr>
      <dsp:spPr>
        <a:xfrm>
          <a:off x="1107960" y="0"/>
          <a:ext cx="1849829" cy="116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Tko?</a:t>
          </a:r>
        </a:p>
      </dsp:txBody>
      <dsp:txXfrm>
        <a:off x="1141960" y="34000"/>
        <a:ext cx="1781829" cy="1092859"/>
      </dsp:txXfrm>
    </dsp:sp>
    <dsp:sp modelId="{7203FEDF-EF30-41BA-ACA9-AB0DF1902DB1}">
      <dsp:nvSpPr>
        <dsp:cNvPr id="0" name=""/>
        <dsp:cNvSpPr/>
      </dsp:nvSpPr>
      <dsp:spPr>
        <a:xfrm>
          <a:off x="1099007" y="1160859"/>
          <a:ext cx="193935" cy="859729"/>
        </a:xfrm>
        <a:custGeom>
          <a:avLst/>
          <a:gdLst/>
          <a:ahLst/>
          <a:cxnLst/>
          <a:rect l="0" t="0" r="0" b="0"/>
          <a:pathLst>
            <a:path>
              <a:moveTo>
                <a:pt x="193935" y="0"/>
              </a:moveTo>
              <a:lnTo>
                <a:pt x="0" y="859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83BFE-35F5-4D04-9FB5-3E9873D8CBD7}">
      <dsp:nvSpPr>
        <dsp:cNvPr id="0" name=""/>
        <dsp:cNvSpPr/>
      </dsp:nvSpPr>
      <dsp:spPr>
        <a:xfrm>
          <a:off x="1099007" y="1440159"/>
          <a:ext cx="1857374" cy="116085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Kada?</a:t>
          </a:r>
        </a:p>
      </dsp:txBody>
      <dsp:txXfrm>
        <a:off x="1133007" y="1474159"/>
        <a:ext cx="1789374" cy="1092859"/>
      </dsp:txXfrm>
    </dsp:sp>
    <dsp:sp modelId="{5223DC50-EF34-4120-A61D-DC39256F4B8D}">
      <dsp:nvSpPr>
        <dsp:cNvPr id="0" name=""/>
        <dsp:cNvSpPr/>
      </dsp:nvSpPr>
      <dsp:spPr>
        <a:xfrm>
          <a:off x="1085393" y="1160859"/>
          <a:ext cx="207550" cy="2322214"/>
        </a:xfrm>
        <a:custGeom>
          <a:avLst/>
          <a:gdLst/>
          <a:ahLst/>
          <a:cxnLst/>
          <a:rect l="0" t="0" r="0" b="0"/>
          <a:pathLst>
            <a:path>
              <a:moveTo>
                <a:pt x="207550" y="0"/>
              </a:moveTo>
              <a:lnTo>
                <a:pt x="0" y="2322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518B6-BC1D-49DF-B35B-C1062B1E5523}">
      <dsp:nvSpPr>
        <dsp:cNvPr id="0" name=""/>
        <dsp:cNvSpPr/>
      </dsp:nvSpPr>
      <dsp:spPr>
        <a:xfrm>
          <a:off x="1085393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Zašto?</a:t>
          </a:r>
        </a:p>
      </dsp:txBody>
      <dsp:txXfrm>
        <a:off x="1119393" y="2936644"/>
        <a:ext cx="1789374" cy="1092859"/>
      </dsp:txXfrm>
    </dsp:sp>
    <dsp:sp modelId="{38FAA3CA-F86A-479E-ABA3-74AB591859D2}">
      <dsp:nvSpPr>
        <dsp:cNvPr id="0" name=""/>
        <dsp:cNvSpPr/>
      </dsp:nvSpPr>
      <dsp:spPr>
        <a:xfrm>
          <a:off x="3447834" y="0"/>
          <a:ext cx="1845650" cy="116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Što?</a:t>
          </a:r>
        </a:p>
      </dsp:txBody>
      <dsp:txXfrm>
        <a:off x="3481834" y="34000"/>
        <a:ext cx="1777650" cy="1092859"/>
      </dsp:txXfrm>
    </dsp:sp>
    <dsp:sp modelId="{C076FFE8-C454-47E7-9253-A2B00C2DF03E}">
      <dsp:nvSpPr>
        <dsp:cNvPr id="0" name=""/>
        <dsp:cNvSpPr/>
      </dsp:nvSpPr>
      <dsp:spPr>
        <a:xfrm>
          <a:off x="3523197" y="1160859"/>
          <a:ext cx="109202" cy="871140"/>
        </a:xfrm>
        <a:custGeom>
          <a:avLst/>
          <a:gdLst/>
          <a:ahLst/>
          <a:cxnLst/>
          <a:rect l="0" t="0" r="0" b="0"/>
          <a:pathLst>
            <a:path>
              <a:moveTo>
                <a:pt x="109202" y="0"/>
              </a:moveTo>
              <a:lnTo>
                <a:pt x="0" y="87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97325-A9F3-456F-8F6F-3C8422E39940}">
      <dsp:nvSpPr>
        <dsp:cNvPr id="0" name=""/>
        <dsp:cNvSpPr/>
      </dsp:nvSpPr>
      <dsp:spPr>
        <a:xfrm>
          <a:off x="3523197" y="1451570"/>
          <a:ext cx="1857374" cy="116085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Gdje?</a:t>
          </a:r>
        </a:p>
      </dsp:txBody>
      <dsp:txXfrm>
        <a:off x="3557197" y="1485570"/>
        <a:ext cx="1789374" cy="1092859"/>
      </dsp:txXfrm>
    </dsp:sp>
    <dsp:sp modelId="{E0DD2EB4-72FA-4649-A5EB-C28BE4093903}">
      <dsp:nvSpPr>
        <dsp:cNvPr id="0" name=""/>
        <dsp:cNvSpPr/>
      </dsp:nvSpPr>
      <dsp:spPr>
        <a:xfrm>
          <a:off x="3523197" y="1160859"/>
          <a:ext cx="109202" cy="2322214"/>
        </a:xfrm>
        <a:custGeom>
          <a:avLst/>
          <a:gdLst/>
          <a:ahLst/>
          <a:cxnLst/>
          <a:rect l="0" t="0" r="0" b="0"/>
          <a:pathLst>
            <a:path>
              <a:moveTo>
                <a:pt x="109202" y="0"/>
              </a:moveTo>
              <a:lnTo>
                <a:pt x="0" y="2322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502F0-748D-45CC-A96C-C7A24796B44C}">
      <dsp:nvSpPr>
        <dsp:cNvPr id="0" name=""/>
        <dsp:cNvSpPr/>
      </dsp:nvSpPr>
      <dsp:spPr>
        <a:xfrm>
          <a:off x="3523197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Kako?</a:t>
          </a:r>
        </a:p>
      </dsp:txBody>
      <dsp:txXfrm>
        <a:off x="3557197" y="2936644"/>
        <a:ext cx="1789374" cy="1092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0E1ED-100E-4760-A61F-C390C9F23CEF}">
      <dsp:nvSpPr>
        <dsp:cNvPr id="0" name=""/>
        <dsp:cNvSpPr/>
      </dsp:nvSpPr>
      <dsp:spPr>
        <a:xfrm rot="10800000">
          <a:off x="0" y="0"/>
          <a:ext cx="7886700" cy="1450446"/>
        </a:xfrm>
        <a:prstGeom prst="trapezoid">
          <a:avLst>
            <a:gd name="adj" fmla="val 9062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glava (</a:t>
          </a:r>
          <a:r>
            <a:rPr lang="hr-HR" sz="2800" kern="1200" dirty="0" err="1"/>
            <a:t>lead</a:t>
          </a:r>
          <a:r>
            <a:rPr lang="hr-HR" sz="2800" kern="1200" dirty="0"/>
            <a:t>) – najvažnije informacije</a:t>
          </a:r>
        </a:p>
      </dsp:txBody>
      <dsp:txXfrm rot="-10800000">
        <a:off x="1380172" y="0"/>
        <a:ext cx="5126355" cy="1450446"/>
      </dsp:txXfrm>
    </dsp:sp>
    <dsp:sp modelId="{22ED1F8A-F92E-48AC-91B5-D86EC7E6574A}">
      <dsp:nvSpPr>
        <dsp:cNvPr id="0" name=""/>
        <dsp:cNvSpPr/>
      </dsp:nvSpPr>
      <dsp:spPr>
        <a:xfrm rot="10800000">
          <a:off x="1314450" y="1450446"/>
          <a:ext cx="5257799" cy="1450446"/>
        </a:xfrm>
        <a:prstGeom prst="trapezoid">
          <a:avLst>
            <a:gd name="adj" fmla="val 9062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tijelo (</a:t>
          </a:r>
          <a:r>
            <a:rPr lang="hr-HR" sz="2800" kern="1200" dirty="0" err="1"/>
            <a:t>body</a:t>
          </a:r>
          <a:r>
            <a:rPr lang="hr-HR" sz="2800" kern="1200" dirty="0"/>
            <a:t>) – dodatne informacije</a:t>
          </a:r>
        </a:p>
      </dsp:txBody>
      <dsp:txXfrm rot="-10800000">
        <a:off x="2234564" y="1450446"/>
        <a:ext cx="3417570" cy="1450446"/>
      </dsp:txXfrm>
    </dsp:sp>
    <dsp:sp modelId="{586CDD65-68AD-4FAC-9E7C-3781D25160C9}">
      <dsp:nvSpPr>
        <dsp:cNvPr id="0" name=""/>
        <dsp:cNvSpPr/>
      </dsp:nvSpPr>
      <dsp:spPr>
        <a:xfrm rot="10800000">
          <a:off x="2628900" y="2900892"/>
          <a:ext cx="2628899" cy="1450446"/>
        </a:xfrm>
        <a:prstGeom prst="trapezoid">
          <a:avLst>
            <a:gd name="adj" fmla="val 9062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pozadina</a:t>
          </a:r>
        </a:p>
      </dsp:txBody>
      <dsp:txXfrm rot="-10800000">
        <a:off x="2628900" y="2900892"/>
        <a:ext cx="2628899" cy="1450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775F2-CD67-42DB-B74B-48A12C3D3630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uvod</a:t>
          </a:r>
        </a:p>
      </dsp:txBody>
      <dsp:txXfrm>
        <a:off x="35709" y="35709"/>
        <a:ext cx="3865988" cy="1147782"/>
      </dsp:txXfrm>
    </dsp:sp>
    <dsp:sp modelId="{5519FFB7-2476-47B2-9A07-A09FD96503E6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okolnosti događaja</a:t>
          </a:r>
        </a:p>
      </dsp:txBody>
      <dsp:txXfrm>
        <a:off x="492908" y="1458108"/>
        <a:ext cx="3860502" cy="1147782"/>
      </dsp:txXfrm>
    </dsp:sp>
    <dsp:sp modelId="{3C1304EC-D067-4317-A3CB-E3D599C02033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tijek događaja</a:t>
          </a:r>
        </a:p>
      </dsp:txBody>
      <dsp:txXfrm>
        <a:off x="950108" y="2880508"/>
        <a:ext cx="3860502" cy="1147782"/>
      </dsp:txXfrm>
    </dsp:sp>
    <dsp:sp modelId="{77A41276-96F3-4F98-BF7C-3CE33C46F98E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4567428" y="924560"/>
        <a:ext cx="435864" cy="596341"/>
      </dsp:txXfrm>
    </dsp:sp>
    <dsp:sp modelId="{AE9CC579-22FD-4754-82EF-1AC1B1FFB9D2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5024628" y="2338832"/>
        <a:ext cx="435864" cy="596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CBC1D-CDC8-4E8F-BF71-64B9A22F0321}">
      <dsp:nvSpPr>
        <dsp:cNvPr id="0" name=""/>
        <dsp:cNvSpPr/>
      </dsp:nvSpPr>
      <dsp:spPr>
        <a:xfrm>
          <a:off x="3139775" y="1232203"/>
          <a:ext cx="91440" cy="5378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8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BD433-44D9-4C67-A81F-A29EDA18690F}">
      <dsp:nvSpPr>
        <dsp:cNvPr id="0" name=""/>
        <dsp:cNvSpPr/>
      </dsp:nvSpPr>
      <dsp:spPr>
        <a:xfrm>
          <a:off x="850847" y="1219579"/>
          <a:ext cx="91440" cy="550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152"/>
              </a:lnTo>
              <a:lnTo>
                <a:pt x="74347" y="379152"/>
              </a:lnTo>
              <a:lnTo>
                <a:pt x="74347" y="5504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E221B-1617-4ADE-AC03-BE07629280F3}">
      <dsp:nvSpPr>
        <dsp:cNvPr id="0" name=""/>
        <dsp:cNvSpPr/>
      </dsp:nvSpPr>
      <dsp:spPr>
        <a:xfrm>
          <a:off x="-28100" y="45251"/>
          <a:ext cx="1849336" cy="117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5A6961-FD4A-4D71-B16B-4309D869E3CA}">
      <dsp:nvSpPr>
        <dsp:cNvPr id="0" name=""/>
        <dsp:cNvSpPr/>
      </dsp:nvSpPr>
      <dsp:spPr>
        <a:xfrm>
          <a:off x="177380" y="240458"/>
          <a:ext cx="1849336" cy="117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bg1">
                  <a:lumMod val="50000"/>
                </a:schemeClr>
              </a:solidFill>
            </a:rPr>
            <a:t>otvorena pitanja</a:t>
          </a:r>
        </a:p>
      </dsp:txBody>
      <dsp:txXfrm>
        <a:off x="211775" y="274853"/>
        <a:ext cx="1780546" cy="1105538"/>
      </dsp:txXfrm>
    </dsp:sp>
    <dsp:sp modelId="{9D473868-E9B3-449E-9DE5-07C126DDCFE7}">
      <dsp:nvSpPr>
        <dsp:cNvPr id="0" name=""/>
        <dsp:cNvSpPr/>
      </dsp:nvSpPr>
      <dsp:spPr>
        <a:xfrm>
          <a:off x="526" y="1770052"/>
          <a:ext cx="1849336" cy="117432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0CEA8B-837F-41D9-AD60-801B599C897E}">
      <dsp:nvSpPr>
        <dsp:cNvPr id="0" name=""/>
        <dsp:cNvSpPr/>
      </dsp:nvSpPr>
      <dsp:spPr>
        <a:xfrm>
          <a:off x="206008" y="1965260"/>
          <a:ext cx="1849336" cy="117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>
                  <a:lumMod val="50000"/>
                </a:schemeClr>
              </a:solidFill>
            </a:rPr>
            <a:t>što mislite o…objasnite, navedite, opišite</a:t>
          </a:r>
          <a:r>
            <a:rPr lang="hr-HR" sz="2000" kern="1200" dirty="0"/>
            <a:t>…</a:t>
          </a:r>
        </a:p>
      </dsp:txBody>
      <dsp:txXfrm>
        <a:off x="240403" y="1999655"/>
        <a:ext cx="1780546" cy="1105538"/>
      </dsp:txXfrm>
    </dsp:sp>
    <dsp:sp modelId="{8A4272FA-0009-4A0A-AC8F-66674A2F0752}">
      <dsp:nvSpPr>
        <dsp:cNvPr id="0" name=""/>
        <dsp:cNvSpPr/>
      </dsp:nvSpPr>
      <dsp:spPr>
        <a:xfrm>
          <a:off x="2260826" y="57875"/>
          <a:ext cx="1849336" cy="117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0A0468-139D-4A65-9840-3491614399E7}">
      <dsp:nvSpPr>
        <dsp:cNvPr id="0" name=""/>
        <dsp:cNvSpPr/>
      </dsp:nvSpPr>
      <dsp:spPr>
        <a:xfrm>
          <a:off x="2466308" y="253082"/>
          <a:ext cx="1849336" cy="117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bg1">
                  <a:lumMod val="50000"/>
                </a:schemeClr>
              </a:solidFill>
            </a:rPr>
            <a:t>zatvorena pitanja</a:t>
          </a:r>
        </a:p>
      </dsp:txBody>
      <dsp:txXfrm>
        <a:off x="2500703" y="287477"/>
        <a:ext cx="1780546" cy="1105538"/>
      </dsp:txXfrm>
    </dsp:sp>
    <dsp:sp modelId="{C3C25183-C953-4C33-AAB3-21051B2FF774}">
      <dsp:nvSpPr>
        <dsp:cNvPr id="0" name=""/>
        <dsp:cNvSpPr/>
      </dsp:nvSpPr>
      <dsp:spPr>
        <a:xfrm>
          <a:off x="2260826" y="1770052"/>
          <a:ext cx="1849336" cy="117432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A00096-2801-4802-8E99-3C6741EE8619}">
      <dsp:nvSpPr>
        <dsp:cNvPr id="0" name=""/>
        <dsp:cNvSpPr/>
      </dsp:nvSpPr>
      <dsp:spPr>
        <a:xfrm>
          <a:off x="2466308" y="1965260"/>
          <a:ext cx="1849336" cy="117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>
                  <a:lumMod val="50000"/>
                </a:schemeClr>
              </a:solidFill>
            </a:rPr>
            <a:t>da/ne, konkretan podatak</a:t>
          </a:r>
        </a:p>
      </dsp:txBody>
      <dsp:txXfrm>
        <a:off x="2500703" y="1999655"/>
        <a:ext cx="1780546" cy="110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303A3FC0-2F60-4FBC-B6D3-D7D464A59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566B4F6-1D38-498D-A1C9-41DCFC684B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014592-47F9-4C1A-B968-51F40247ADCE}" type="datetimeFigureOut">
              <a:rPr lang="hr-HR"/>
              <a:pPr>
                <a:defRPr/>
              </a:pPr>
              <a:t>20.12.2022.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5D137A3A-527D-497C-A711-5818B2B99B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0D0B04C2-7F22-4922-882C-9E495BB24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691D13B-8A0F-4DEA-BA31-884470C737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663BC39-19D2-4750-839B-B260C32B9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FDA0E2-55DB-47F3-9DAA-78D5113E6E21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1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49977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Faktograf</a:t>
            </a:r>
            <a:r>
              <a:rPr lang="hr-HR" dirty="0"/>
              <a:t> – </a:t>
            </a:r>
            <a:r>
              <a:rPr lang="hr-HR" dirty="0" err="1"/>
              <a:t>fact</a:t>
            </a:r>
            <a:r>
              <a:rPr lang="hr-HR" dirty="0"/>
              <a:t> </a:t>
            </a:r>
            <a:r>
              <a:rPr lang="hr-HR" dirty="0" err="1"/>
              <a:t>cheking</a:t>
            </a:r>
            <a:r>
              <a:rPr lang="hr-HR" dirty="0"/>
              <a:t> alati za provjeru istinitosti tvrdnji ili autentičnosti fotografija i video-uradaka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11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5893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optička varka – dezinformacija je varka, obmana</a:t>
            </a:r>
          </a:p>
          <a:p>
            <a:r>
              <a:rPr lang="hr-HR" dirty="0"/>
              <a:t> </a:t>
            </a:r>
            <a:r>
              <a:rPr lang="hr-HR" dirty="0" err="1"/>
              <a:t>miks</a:t>
            </a:r>
            <a:r>
              <a:rPr lang="hr-HR" dirty="0"/>
              <a:t> činjenica, istina i poluistina</a:t>
            </a:r>
          </a:p>
          <a:p>
            <a:r>
              <a:rPr lang="hr-HR" dirty="0"/>
              <a:t>nepotpuna, neprecizna, pristrana, služi za manipulaciju, obmanjivanje</a:t>
            </a:r>
          </a:p>
          <a:p>
            <a:r>
              <a:rPr lang="hr-HR" dirty="0"/>
              <a:t>- tekstovi o medicinskim pomagalima i sredstvima koji čudotvorno liječe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12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1816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Lažni kontekst – izvučemo nečiju rečenicu i upotrijebimo je u drugoj situaciji, kontekstu ili tekstu da bismo dokazali neku svoju  tvrdnju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13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0389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Srodnici dezinformacija </a:t>
            </a:r>
          </a:p>
          <a:p>
            <a:r>
              <a:rPr lang="hr-HR" dirty="0"/>
              <a:t>Satira - djelo u kojem se pojedinac ili zajednica, mana, karakterna osobina ismijavaju, ironiziraju</a:t>
            </a:r>
          </a:p>
          <a:p>
            <a:r>
              <a:rPr lang="hr-HR" dirty="0"/>
              <a:t>Satira -  News bar, </a:t>
            </a:r>
            <a:r>
              <a:rPr lang="hr-HR" dirty="0" err="1"/>
              <a:t>Sprdex</a:t>
            </a:r>
            <a:endParaRPr lang="hr-HR" dirty="0"/>
          </a:p>
          <a:p>
            <a:r>
              <a:rPr lang="hr-HR" dirty="0"/>
              <a:t>Glasine –informacije koje se niti ne mogu provjeriti – anonimni izvori</a:t>
            </a:r>
          </a:p>
          <a:p>
            <a:r>
              <a:rPr lang="hr-HR" dirty="0"/>
              <a:t>MALINFORMACIJE –temelje se na stvarnosti, ali se koriste za namjerno nanošenje štete</a:t>
            </a:r>
          </a:p>
          <a:p>
            <a:r>
              <a:rPr lang="hr-HR" dirty="0"/>
              <a:t>(primjer bi bio dijeljenje nečijih intimnih fotografija i videa bez pristanka s namjerom sramoćenja ili diskreditiranja)</a:t>
            </a:r>
          </a:p>
          <a:p>
            <a:endParaRPr lang="hr-HR" dirty="0"/>
          </a:p>
          <a:p>
            <a:r>
              <a:rPr lang="hr-HR" dirty="0"/>
              <a:t>Teorija zavjere - </a:t>
            </a:r>
            <a:r>
              <a:rPr lang="hr-HR" b="1" dirty="0" err="1"/>
              <a:t>Koronavirus</a:t>
            </a:r>
            <a:r>
              <a:rPr lang="hr-HR" dirty="0"/>
              <a:t> se širi  putem </a:t>
            </a:r>
            <a:r>
              <a:rPr lang="hr-HR" b="1" dirty="0"/>
              <a:t>5G mreže</a:t>
            </a:r>
            <a:r>
              <a:rPr lang="hr-HR" dirty="0"/>
              <a:t>, 5G mreža slabi imunitet ili mijenja DNA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14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1112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Provjerite domenu stanice (sumnjive one koje  završavaju na com.co)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Provjerite </a:t>
            </a:r>
            <a:r>
              <a:rPr lang="hr-HR" dirty="0" err="1"/>
              <a:t>imressum</a:t>
            </a:r>
            <a:r>
              <a:rPr lang="hr-HR" dirty="0"/>
              <a:t> - skup podataka koji nam govori tko je nakladnik medija, tko u njemu radi, tko su novinari, urednici, ljudi u marketingu, suradnici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Provjerite citate i fotografije</a:t>
            </a:r>
          </a:p>
          <a:p>
            <a:r>
              <a:rPr lang="hr-HR" dirty="0"/>
              <a:t>Obratite pozornost na MOTIVACIJU - Zašto je sadržaj napisan ili snimljen? Zašto je podijeljen? S kojim ciljem?. Tko je objavio: novinar, očevidac, aktivist, vladin </a:t>
            </a:r>
            <a:r>
              <a:rPr lang="hr-HR" dirty="0" err="1"/>
              <a:t>službnenik</a:t>
            </a:r>
            <a:endParaRPr lang="hr-HR" dirty="0"/>
          </a:p>
          <a:p>
            <a:r>
              <a:rPr lang="hr-HR" dirty="0"/>
              <a:t>FACT CHECK alat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15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78457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Istinitost – provjerene činjenice</a:t>
            </a:r>
          </a:p>
          <a:p>
            <a:r>
              <a:rPr lang="hr-HR" dirty="0"/>
              <a:t>Poštenje – bez predrasuda (moj stav ne utječe na </a:t>
            </a:r>
            <a:r>
              <a:rPr lang="hr-HR"/>
              <a:t>pisanje teksta), </a:t>
            </a:r>
            <a:r>
              <a:rPr lang="hr-HR" dirty="0"/>
              <a:t>davati cjelovite informacije</a:t>
            </a:r>
          </a:p>
          <a:p>
            <a:r>
              <a:rPr lang="hr-HR" dirty="0"/>
              <a:t>Točnost – pravopis, gramatika, točni podaci bez tipfelera</a:t>
            </a:r>
          </a:p>
          <a:p>
            <a:r>
              <a:rPr lang="hr-HR" dirty="0"/>
              <a:t>Uravnoteženost – prikazati sve strane događaja, podjednako zastupljene</a:t>
            </a:r>
          </a:p>
          <a:p>
            <a:r>
              <a:rPr lang="hr-HR" dirty="0"/>
              <a:t>Nepristranost – nema svrstavanja niti na jednu stranu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16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4561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20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30222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21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98805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22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1625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njoj dolazi do izražaja sva vještina nekog novinara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23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4645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Manhunt</a:t>
            </a:r>
            <a:r>
              <a:rPr lang="hr-HR" dirty="0"/>
              <a:t> - </a:t>
            </a:r>
            <a:r>
              <a:rPr lang="pt-BR" dirty="0"/>
              <a:t>survival horor igra iz 2003. </a:t>
            </a:r>
            <a:r>
              <a:rPr lang="hr-HR" dirty="0"/>
              <a:t>objavljena i na Playstationu</a:t>
            </a:r>
          </a:p>
          <a:p>
            <a:r>
              <a:rPr lang="hr-HR" dirty="0"/>
              <a:t>Sadržaji u kojima je zastupljeno verbalno ili fizičko nasilje, njegove posljedice i opisi nasilja ne smiju se emitirati u programima namijenjenima djeci.</a:t>
            </a:r>
          </a:p>
          <a:p>
            <a:r>
              <a:rPr lang="hr-HR" dirty="0"/>
              <a:t>Programske oznake 12,15,18.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3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49690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24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95057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Okvir – dopunska  informacija – deblji okvir, kurziv, </a:t>
            </a:r>
            <a:r>
              <a:rPr lang="hr-HR" dirty="0" err="1"/>
              <a:t>boldanje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25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72490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26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0278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4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2205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Bosanci, glupi, Dalmatinci lijeni</a:t>
            </a:r>
          </a:p>
          <a:p>
            <a:r>
              <a:rPr lang="hr-HR" dirty="0"/>
              <a:t>Savršeno tijelo – nezadovoljstvo, anoreksija, bulimija</a:t>
            </a:r>
          </a:p>
          <a:p>
            <a:r>
              <a:rPr lang="hr-HR" dirty="0"/>
              <a:t>Kad ste vidjeli u reklami za čišćenje muškarca ili ženu da reklamira pivo – nama se te slike usađuju u mozak iako o njima ne razmišljamo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5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117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Publika je postala zasićena klasičnim reklamama i počela ih je izbjegavati pa su oglašivači tome doskočili tako da su reklamu upakirali u novinarski tekst.</a:t>
            </a:r>
          </a:p>
          <a:p>
            <a:r>
              <a:rPr lang="hr-HR" dirty="0"/>
              <a:t>Primjer: u filmovima se pojavljuje neki proizvod ili voditelj podcasta u ruci drži bocu nekog pića</a:t>
            </a:r>
          </a:p>
          <a:p>
            <a:r>
              <a:rPr lang="hr-HR" dirty="0"/>
              <a:t>Zabavne emisije, npr. </a:t>
            </a:r>
            <a:r>
              <a:rPr lang="hr-HR" dirty="0" err="1"/>
              <a:t>Supertalent</a:t>
            </a:r>
            <a:endParaRPr lang="hr-HR" dirty="0"/>
          </a:p>
          <a:p>
            <a:r>
              <a:rPr lang="hr-HR" dirty="0" err="1"/>
              <a:t>Native</a:t>
            </a:r>
            <a:r>
              <a:rPr lang="hr-HR" dirty="0"/>
              <a:t> oglas – oglas koji izgleda kao organski sadržaj nekog portala, kao članak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6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685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dirty="0"/>
              <a:t>Kad se nevažni događaj prikazuje kao tema od velikog značaja i zanimanja javnosti, </a:t>
            </a:r>
            <a:r>
              <a:rPr lang="hr-HR" dirty="0" err="1"/>
              <a:t>preuveličvanje</a:t>
            </a:r>
            <a:r>
              <a:rPr lang="hr-HR" dirty="0"/>
              <a:t>, uz provokativne fotografije</a:t>
            </a:r>
          </a:p>
          <a:p>
            <a:pPr marL="171450" indent="-171450">
              <a:buFontTx/>
              <a:buChar char="-"/>
            </a:pPr>
            <a:r>
              <a:rPr lang="hr-HR" dirty="0"/>
              <a:t>žuti tisak, naziv za tip novinarstva koji se temelji na senzacionalističkim naslovima, krajem 19. st. </a:t>
            </a:r>
            <a:r>
              <a:rPr lang="pl-PL" dirty="0"/>
              <a:t>Ime je dobio po stripu Žuti dječak iz američkog časopisa gdje su objavljivali plitke, nevažne sadržaje ispod velikih privlačnih naslova</a:t>
            </a:r>
            <a:endParaRPr lang="hr-HR" dirty="0"/>
          </a:p>
          <a:p>
            <a:pPr marL="171450" indent="-171450">
              <a:buFontTx/>
              <a:buChar char="-"/>
            </a:pPr>
            <a:r>
              <a:rPr lang="hr-HR" dirty="0"/>
              <a:t>Žuti tisak, tabloidi: britanski </a:t>
            </a:r>
            <a:r>
              <a:rPr lang="hr-HR" dirty="0" err="1"/>
              <a:t>The</a:t>
            </a:r>
            <a:r>
              <a:rPr lang="hr-HR" dirty="0"/>
              <a:t> Sun, hrvatski 24 sata</a:t>
            </a:r>
          </a:p>
          <a:p>
            <a:pPr marL="171450" indent="-171450">
              <a:buFontTx/>
              <a:buChar char="-"/>
            </a:pPr>
            <a:r>
              <a:rPr lang="hr-HR" dirty="0"/>
              <a:t>Cilj je ostaviti što upečatljiviji dojam, izazvati emocionalnu reakciju, pojačati doživljaj</a:t>
            </a:r>
          </a:p>
          <a:p>
            <a:pPr marL="171450" indent="-171450">
              <a:buFontTx/>
              <a:buChar char="-"/>
            </a:pPr>
            <a:r>
              <a:rPr lang="hr-HR" dirty="0"/>
              <a:t>pisati o problemu, a ne o djetetu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7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187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8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6075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Lažne vijesti – oksimoron – spoj dva kontradiktorna, nespojiva pojma npr. glasna tišina</a:t>
            </a:r>
          </a:p>
          <a:p>
            <a:r>
              <a:rPr lang="hr-HR" dirty="0"/>
              <a:t>Lažne vijesti – izraz je prvi put korišten u političkoj kampanji bivšeg američkog predsjednika Donalda Trumpa 2016. (prozivao je političke protivnike da šire lažne vijesti o njemu)</a:t>
            </a:r>
          </a:p>
          <a:p>
            <a:r>
              <a:rPr lang="hr-HR" dirty="0"/>
              <a:t>Lažne vijesti najčešće su u području politike, zdravstva, migrantske krize, sigurnosti</a:t>
            </a:r>
          </a:p>
          <a:p>
            <a:r>
              <a:rPr lang="hr-HR" dirty="0"/>
              <a:t>Lažna vijest ne mora biti bazirana isključivo na lažnoj informaciji, već samo jedan njen dio. Time se povećava i šansa da čitatelji povjeruju u lažnu informaciju. </a:t>
            </a:r>
          </a:p>
          <a:p>
            <a:r>
              <a:rPr lang="hr-HR" dirty="0"/>
              <a:t>Razlika </a:t>
            </a:r>
            <a:r>
              <a:rPr lang="hr-HR" b="1" dirty="0"/>
              <a:t>društvenih mreža </a:t>
            </a:r>
            <a:r>
              <a:rPr lang="hr-HR" dirty="0"/>
              <a:t>u odnosu na tradicionalne medije jest što mreže nemaju uredništva koja provode selekciju vijesti i provjeravaju informacije prije nego što ih objave.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9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5503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Potres u Zagrebu 22.3.2020. </a:t>
            </a:r>
          </a:p>
          <a:p>
            <a:endParaRPr lang="hr-HR" dirty="0"/>
          </a:p>
          <a:p>
            <a:r>
              <a:rPr lang="hr-HR" dirty="0"/>
              <a:t>Objavio 25.3.2020. - </a:t>
            </a:r>
            <a:r>
              <a:rPr lang="hr-HR" dirty="0" err="1"/>
              <a:t>Routine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Banda –stranica vijesti u Nepalu – više od 20.000 pratitelja, podijeljeno više od 50 puta https://www.facebook.com/profile/100063954904177/search/?q=learn%20from%20italy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A0E2-55DB-47F3-9DAA-78D5113E6E21}" type="slidenum">
              <a:rPr lang="hr-HR" altLang="en-US" smtClean="0"/>
              <a:pPr/>
              <a:t>10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4328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FB2BC-18FE-40C0-A93E-1B13FDA5F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F543C2-445E-4AF1-AB9A-179AD2D89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E3F08-BC0A-4435-84DE-023698562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E5332-B4AC-446B-8ADC-9847D52F65F0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426969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2D1D97-D900-425E-8384-DE4B4A65C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BD1A7-3A38-413F-81FA-6B71C88A9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050CF0-ACC8-40F7-AB0F-E1939A28F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B22A2-4D91-4134-ADD7-8F52AFA0BBFC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48202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3202BA-99F6-4933-8351-31BB68EEC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935977-B977-4A79-AE09-734BFA016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A631B-576E-42D0-8EF8-88BDBA559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6CC52-B3C5-4A35-8FC0-B823342F5F29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42579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988F6F-813F-4584-A99A-1FF1FE994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645C8-4444-4770-8BAC-461B91995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706E91-47B8-4F2D-A720-C49910077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65D81-472E-4A98-BDCA-76864C40B8DB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5731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DC0C8-1E6C-4895-A8A5-15C2FF914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7F5DCA-CD79-45FA-B35D-C1140C898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8F42E8-36A5-47A8-A040-4DC60BBDF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5CEFC-3A79-4616-8F70-B25A7648EB43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944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26EC8-628C-4FFB-A62B-87720A0D8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80C57-5F16-4482-A8CB-D71EB2129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6F006-312C-420A-B7E7-E41C42E97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44D69-1AFE-4014-9747-A204391A7E9A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77262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574306-888E-4FCC-9D05-8FA0BD36C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63D84A-0F10-4D90-9CC2-7C8FE9E03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2D8A50-72CA-4B2F-83AC-B3C19C352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8FD56-16A6-4DAF-95F9-6231F8F05D2D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3607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065F52-B27B-485F-AA8E-80A1DB9E4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8BC5AC-B4A8-4FD8-AF10-B4E81C5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33F58D-0DB9-41B9-9AF7-8E95C323E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CB4D6-9A30-4C33-97A1-A94DA22A06C9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9342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6B1AE2-0795-40D6-A128-9F9ACE316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9C03A3-9AE1-4B09-866A-F9BD7E2C3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BC7792-8312-406F-A39F-149B2EC06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8C139-1387-4E7A-AF7C-91F0E86BA43C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34612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B132A-1658-468A-818D-291C7F7D0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B496D-FC47-42E3-8271-BACAE1A9E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FC1AA-02D9-4330-B3D5-B275D075DC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87D1C-CA64-405C-835B-21A752F3B185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88189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6AD17-57BA-45CC-A3E1-86D35BDCE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E19CF-8982-45C6-BBEA-25532137A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5CEAB-263D-4520-867E-1FA754253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D04FE-9C75-49D3-AD3D-51A63D0C96EB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15934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CAFC12-AF23-49F9-888C-538F2A480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B95E18-A6C4-439E-965C-27E02D4E3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/>
              <a:t>Haga clic para modificar el estilo de texto del patrón</a:t>
            </a:r>
          </a:p>
          <a:p>
            <a:pPr lvl="1"/>
            <a:r>
              <a:rPr lang="es-ES" altLang="sr-Latn-RS"/>
              <a:t>Segundo nivel</a:t>
            </a:r>
          </a:p>
          <a:p>
            <a:pPr lvl="2"/>
            <a:r>
              <a:rPr lang="es-ES" altLang="sr-Latn-RS"/>
              <a:t>Tercer nivel</a:t>
            </a:r>
          </a:p>
          <a:p>
            <a:pPr lvl="3"/>
            <a:r>
              <a:rPr lang="es-ES" altLang="sr-Latn-RS"/>
              <a:t>Cuarto nivel</a:t>
            </a:r>
          </a:p>
          <a:p>
            <a:pPr lvl="4"/>
            <a:r>
              <a:rPr lang="es-ES" altLang="sr-Latn-R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F3AC25-87B2-4ED4-AC82-20AC125376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CDB73F-B28D-4C78-8344-A76A7A5948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CB555C-6FC8-44D2-B5F1-95FB9C23BB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60A743A-F021-4A1F-8494-71CC5120DD38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varazdinski.net.hr/vijesti/crna-kronika/4171440/policija-iznijela-detalje-nesrece-u-tuznom-tri-osobe-ozlijedjene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rbovsko.hr/vijesti-grada-vrbovskog/911-clanak-novog-lista-bivsi-prometov-objekt-postaje-gradska-knjizni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s-gospodarska-vz.skole.hr/upload/ss-gospodarska-vz/images/static3/971/File/skolske%20novine%203_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hyperlink" Target="https://varazdinski.net.hr/vijesti/scena/4144952/banfica-nedavno-je-snimio-prvu-pjesmu-a-vec-ima-ugovor-s-jednim-od-najvecih-izdavaca-na-balkanu/" TargetMode="External"/><Relationship Id="rId4" Type="http://schemas.openxmlformats.org/officeDocument/2006/relationships/image" Target="../media/image23.svg"/><Relationship Id="rId9" Type="http://schemas.microsoft.com/office/2007/relationships/diagramDrawing" Target="../diagrams/drawin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jutarnji.hr/autoklub/video/video-prirodno-ogledalo-od-10-000-cetvornih-kilometara-u-boliviji-s-najljepsim-zalaskom-sunca-15017916" TargetMode="External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jboljeknjige.com/recenzije/kuca-s-velikim-k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arazdinske-vijesti.hr/impressum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djecamedija.org/" TargetMode="External"/><Relationship Id="rId7" Type="http://schemas.openxmlformats.org/officeDocument/2006/relationships/hyperlink" Target="https://www.youtube.com/channel/UCZhr9uR1YUMg8laYaYzAW9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xcloud.com/radionovival/" TargetMode="External"/><Relationship Id="rId5" Type="http://schemas.openxmlformats.org/officeDocument/2006/relationships/hyperlink" Target="https://skolska-tv.com/" TargetMode="External"/><Relationship Id="rId4" Type="http://schemas.openxmlformats.org/officeDocument/2006/relationships/hyperlink" Target="https://www.medijskapismenost.h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ograf.hr/" TargetMode="External"/><Relationship Id="rId7" Type="http://schemas.openxmlformats.org/officeDocument/2006/relationships/hyperlink" Target="https://www.rockstargames.com/games/manhunt" TargetMode="External"/><Relationship Id="rId2" Type="http://schemas.openxmlformats.org/officeDocument/2006/relationships/hyperlink" Target="https://www.facebook.com/HKDrustvo/photos/a.417130545015917.99640.236699396392367/1350213518374277/?type=3&amp;theat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" TargetMode="External"/><Relationship Id="rId5" Type="http://schemas.openxmlformats.org/officeDocument/2006/relationships/hyperlink" Target="https://obljetnica.hrt.hr/leksikon/" TargetMode="External"/><Relationship Id="rId4" Type="http://schemas.openxmlformats.org/officeDocument/2006/relationships/hyperlink" Target="https://www.medijskapismenost.h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akonipropisi.com/hr/zakon/kazneni-zakon/325-clanak-javno-poticanje-na-nasilje-i-mrznj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nevnik.hr/showbuzz/zanimljivosti/pronadji-svoju-djevojku-mozes-li-putem-poruka-naci-svoju-bolju-polovicu---689216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ory.hr/Lifestyle/a216686/Camila-Cabello-pokazala-tijelo-i-celulit-na-plazi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ecernji.hr/showbiz/sjecate-li-se-krole-pobjednika-prve-sezone-zivot-na-vagi-necete-vjerovati-gdje-danas-radi-16342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>
            <a:extLst>
              <a:ext uri="{FF2B5EF4-FFF2-40B4-BE49-F238E27FC236}">
                <a16:creationId xmlns:a16="http://schemas.microsoft.com/office/drawing/2014/main" id="{B5B6DE72-B888-4606-8FE2-8DF48B8C9D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3728" y="5188744"/>
            <a:ext cx="5832871" cy="544512"/>
          </a:xfrm>
          <a:noFill/>
        </p:spPr>
        <p:txBody>
          <a:bodyPr anchor="ctr"/>
          <a:lstStyle/>
          <a:p>
            <a:pPr algn="l" eaLnBrk="1" hangingPunct="1"/>
            <a:r>
              <a:rPr lang="hr-HR" altLang="sr-Latn-RS" sz="2800" b="1" dirty="0">
                <a:solidFill>
                  <a:schemeClr val="accent5">
                    <a:lumMod val="25000"/>
                  </a:schemeClr>
                </a:solidFill>
              </a:rPr>
              <a:t>Pozitivni i negativni medijski sadržaji</a:t>
            </a:r>
            <a:endParaRPr lang="es-ES" altLang="sr-Latn-RS" sz="28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AC56380-2854-4B99-B6CA-DB830621FBB1}"/>
              </a:ext>
            </a:extLst>
          </p:cNvPr>
          <p:cNvSpPr txBox="1"/>
          <p:nvPr/>
        </p:nvSpPr>
        <p:spPr>
          <a:xfrm>
            <a:off x="5902328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5">
                    <a:lumMod val="25000"/>
                  </a:schemeClr>
                </a:solidFill>
              </a:rPr>
              <a:t>Andrea Žigić-Dolenec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5E4CC0-C707-FDBB-2231-78E5C7B0A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1"/>
            <a:ext cx="8208912" cy="57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5D6D0B-5D06-4E04-BF84-26B767CF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83" y="3140968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Infodemija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901401A-9224-432B-8143-19D5E5A4E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5" b="1748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474E975-A59A-4612-AF2E-2CB245EC74A5}"/>
              </a:ext>
            </a:extLst>
          </p:cNvPr>
          <p:cNvSpPr txBox="1"/>
          <p:nvPr/>
        </p:nvSpPr>
        <p:spPr>
          <a:xfrm>
            <a:off x="3059832" y="4140317"/>
            <a:ext cx="5578198" cy="1620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„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poplava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”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ili epidemija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informacija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o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pandemiji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covida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19,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među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kojima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je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teško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razabrati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koje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istinite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koje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lažne</a:t>
            </a:r>
          </a:p>
        </p:txBody>
      </p:sp>
    </p:spTree>
    <p:extLst>
      <p:ext uri="{BB962C8B-B14F-4D97-AF65-F5344CB8AC3E}">
        <p14:creationId xmlns:p14="http://schemas.microsoft.com/office/powerpoint/2010/main" val="31416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C098F6-B229-47C2-ACDC-ECB02559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92" y="724040"/>
            <a:ext cx="4567428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 dirty="0" err="1">
                <a:solidFill>
                  <a:srgbClr val="FFFFFF"/>
                </a:solidFill>
              </a:rPr>
              <a:t>Dezinformacije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4" name="Rectangle 4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5E50DAE-D951-4089-9CE5-C61469C9AA95}"/>
              </a:ext>
            </a:extLst>
          </p:cNvPr>
          <p:cNvSpPr txBox="1"/>
          <p:nvPr/>
        </p:nvSpPr>
        <p:spPr>
          <a:xfrm>
            <a:off x="592092" y="2798385"/>
            <a:ext cx="4523975" cy="328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dokazivo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lažna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obmanjujuća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informacija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stvorena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radi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stjecanja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ekonomske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koristi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ili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namjernog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izazivanja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štete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cs typeface="+mn-cs"/>
            </a:endParaRPr>
          </a:p>
        </p:txBody>
      </p:sp>
      <p:pic>
        <p:nvPicPr>
          <p:cNvPr id="6" name="Slika 5" descr="Slika na kojoj se prikazuje tamno, svijetlo, noćno nebo&#10;&#10;Opis je automatski generiran">
            <a:extLst>
              <a:ext uri="{FF2B5EF4-FFF2-40B4-BE49-F238E27FC236}">
                <a16:creationId xmlns:a16="http://schemas.microsoft.com/office/drawing/2014/main" id="{FA3539C7-B87D-4FFB-B00B-66D6EE4022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r="5069" b="-3"/>
          <a:stretch/>
        </p:blipFill>
        <p:spPr>
          <a:xfrm>
            <a:off x="5457825" y="2480954"/>
            <a:ext cx="3341984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9EDBC4-237D-4428-8142-0923F6BD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Vrste dezinformacija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978F3B88-BE70-4042-9A04-B292D7942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35403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44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60D268C-1E56-4335-8C82-DEEC4CD35F5C}"/>
              </a:ext>
            </a:extLst>
          </p:cNvPr>
          <p:cNvSpPr txBox="1"/>
          <p:nvPr/>
        </p:nvSpPr>
        <p:spPr>
          <a:xfrm>
            <a:off x="993628" y="453008"/>
            <a:ext cx="4070644" cy="1045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AF87698-A845-4F1E-88D0-356499B930ED}"/>
              </a:ext>
            </a:extLst>
          </p:cNvPr>
          <p:cNvSpPr txBox="1"/>
          <p:nvPr/>
        </p:nvSpPr>
        <p:spPr>
          <a:xfrm>
            <a:off x="1006979" y="2220582"/>
            <a:ext cx="4070645" cy="1959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1B9E72-A3BF-403B-8C21-D6F51A51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760" y="1776782"/>
            <a:ext cx="961992" cy="961992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ADB4EFA3-F494-405A-A356-F83A207FE906}"/>
              </a:ext>
            </a:extLst>
          </p:cNvPr>
          <p:cNvSpPr txBox="1"/>
          <p:nvPr/>
        </p:nvSpPr>
        <p:spPr>
          <a:xfrm>
            <a:off x="505625" y="284195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/>
              <a:t>nenamjerna pogreška/</a:t>
            </a:r>
          </a:p>
          <a:p>
            <a:r>
              <a:rPr lang="hr-HR" sz="2000" dirty="0" err="1"/>
              <a:t>misinformacija</a:t>
            </a:r>
            <a:endParaRPr lang="hr-HR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A3CAED-4ED1-478B-BF22-7617ED927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037" y="1499718"/>
            <a:ext cx="1413942" cy="141394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1810856-B903-45B7-AD69-77D643A97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740" y="1810877"/>
            <a:ext cx="1025444" cy="102544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385CF0C-A93C-4EA7-96B4-4FDEA6B44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159" y="3857715"/>
            <a:ext cx="1011989" cy="101198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9CE5B0E-D686-4AFA-9C02-9CDD63588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5138" y="3775868"/>
            <a:ext cx="1011989" cy="101198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3B6DA7D-7177-4AAC-881D-DC92FB90D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8671" y="3866011"/>
            <a:ext cx="1032497" cy="1032497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F1C88DF2-DB8C-475F-A127-B6195D76E0E5}"/>
              </a:ext>
            </a:extLst>
          </p:cNvPr>
          <p:cNvSpPr txBox="1"/>
          <p:nvPr/>
        </p:nvSpPr>
        <p:spPr>
          <a:xfrm rot="10800000" flipV="1">
            <a:off x="4049376" y="2894546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/>
              <a:t>satira/parodija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62C3C03-0031-426A-8E48-118B6BE01C93}"/>
              </a:ext>
            </a:extLst>
          </p:cNvPr>
          <p:cNvSpPr txBox="1"/>
          <p:nvPr/>
        </p:nvSpPr>
        <p:spPr>
          <a:xfrm>
            <a:off x="6930006" y="2946643"/>
            <a:ext cx="2213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/>
              <a:t>teorija zavjere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8D0D3713-2FFD-46BF-B37F-794AFD359297}"/>
              </a:ext>
            </a:extLst>
          </p:cNvPr>
          <p:cNvSpPr txBox="1"/>
          <p:nvPr/>
        </p:nvSpPr>
        <p:spPr>
          <a:xfrm rot="10800000" flipV="1">
            <a:off x="972679" y="5022066"/>
            <a:ext cx="1720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/>
              <a:t>glasine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84A570FF-7DCA-49D5-AC75-4008265A7721}"/>
              </a:ext>
            </a:extLst>
          </p:cNvPr>
          <p:cNvSpPr txBox="1"/>
          <p:nvPr/>
        </p:nvSpPr>
        <p:spPr>
          <a:xfrm>
            <a:off x="6653409" y="506967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/>
              <a:t>pristrana izvješća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CF0EA4A-58DF-4E71-963A-4672AA41EA69}"/>
              </a:ext>
            </a:extLst>
          </p:cNvPr>
          <p:cNvSpPr txBox="1"/>
          <p:nvPr/>
        </p:nvSpPr>
        <p:spPr>
          <a:xfrm>
            <a:off x="3419872" y="5046152"/>
            <a:ext cx="2872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zlonamjerna pogreška/</a:t>
            </a:r>
          </a:p>
          <a:p>
            <a:r>
              <a:rPr lang="hr-HR" sz="2000" dirty="0" err="1"/>
              <a:t>malinforamcija</a:t>
            </a:r>
            <a:endParaRPr lang="hr-HR" sz="2000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7F023A0-E6BE-4142-924B-FE2A15ABBBBF}"/>
              </a:ext>
            </a:extLst>
          </p:cNvPr>
          <p:cNvSpPr txBox="1"/>
          <p:nvPr/>
        </p:nvSpPr>
        <p:spPr>
          <a:xfrm>
            <a:off x="2211881" y="502524"/>
            <a:ext cx="489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Informacijski poremećaji</a:t>
            </a:r>
          </a:p>
        </p:txBody>
      </p:sp>
    </p:spTree>
    <p:extLst>
      <p:ext uri="{BB962C8B-B14F-4D97-AF65-F5344CB8AC3E}">
        <p14:creationId xmlns:p14="http://schemas.microsoft.com/office/powerpoint/2010/main" val="42735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5F65825-2F30-4ADE-90B4-DE977CC2A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83" y="332656"/>
            <a:ext cx="4457700" cy="59436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17F8E9A-5BCB-FB24-9D30-4BC6A97FE2D3}"/>
              </a:ext>
            </a:extLst>
          </p:cNvPr>
          <p:cNvSpPr txBox="1"/>
          <p:nvPr/>
        </p:nvSpPr>
        <p:spPr>
          <a:xfrm>
            <a:off x="6799666" y="5157192"/>
            <a:ext cx="25922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https://faktograf.hr/</a:t>
            </a:r>
          </a:p>
          <a:p>
            <a:r>
              <a:rPr lang="hr-HR" dirty="0"/>
              <a:t>https://www.invid-project.eu/</a:t>
            </a:r>
          </a:p>
          <a:p>
            <a:r>
              <a:rPr lang="hr-HR" dirty="0"/>
              <a:t>https://tineye.com/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376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22D025E-541C-469D-A415-F528A15C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717656"/>
            <a:ext cx="2971546" cy="3616904"/>
          </a:xfrm>
          <a:ln>
            <a:solidFill>
              <a:schemeClr val="accent1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Načela</a:t>
            </a:r>
            <a:r>
              <a:rPr lang="en-US" sz="28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novinarstva</a:t>
            </a:r>
            <a:endParaRPr lang="en-US" sz="2800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0388D025-5674-42CF-819D-A84147570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832771"/>
              </p:ext>
            </p:extLst>
          </p:nvPr>
        </p:nvGraphicFramePr>
        <p:xfrm>
          <a:off x="3422932" y="1525853"/>
          <a:ext cx="4858941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8FE086BE-EACC-B827-244F-6DB5EFAA66F7}"/>
              </a:ext>
            </a:extLst>
          </p:cNvPr>
          <p:cNvSpPr txBox="1"/>
          <p:nvPr/>
        </p:nvSpPr>
        <p:spPr>
          <a:xfrm>
            <a:off x="2123728" y="608956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Pozitivni medijski sadržaji</a:t>
            </a:r>
          </a:p>
        </p:txBody>
      </p:sp>
    </p:spTree>
    <p:extLst>
      <p:ext uri="{BB962C8B-B14F-4D97-AF65-F5344CB8AC3E}">
        <p14:creationId xmlns:p14="http://schemas.microsoft.com/office/powerpoint/2010/main" val="357848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2FD2C99C-C162-4CF1-B0FF-DF922A937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12778"/>
              </p:ext>
            </p:extLst>
          </p:nvPr>
        </p:nvGraphicFramePr>
        <p:xfrm>
          <a:off x="1019082" y="12890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352DE8C5-770F-487B-BE20-BF4FC30DB479}"/>
              </a:ext>
            </a:extLst>
          </p:cNvPr>
          <p:cNvSpPr txBox="1"/>
          <p:nvPr/>
        </p:nvSpPr>
        <p:spPr>
          <a:xfrm>
            <a:off x="3399833" y="36812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Vijest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19DA2C5-3025-4969-BB23-D77718EDA197}"/>
              </a:ext>
            </a:extLst>
          </p:cNvPr>
          <p:cNvSpPr txBox="1"/>
          <p:nvPr/>
        </p:nvSpPr>
        <p:spPr>
          <a:xfrm>
            <a:off x="3399833" y="59220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linkClick r:id="rId7"/>
              </a:rPr>
              <a:t>primjer vijesti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D5C117-5E97-4468-94BE-CBB9CAEC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332656"/>
            <a:ext cx="44474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Obrnuta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piramida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A30D2FC3-36B2-409B-8515-E60E60431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12558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30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051650-45FE-4898-BA54-23F5DD8C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Izvješće (proširena vijest)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7D93DAB-929B-4EE8-9A3D-73640FB58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913756"/>
              </p:ext>
            </p:extLst>
          </p:nvPr>
        </p:nvGraphicFramePr>
        <p:xfrm>
          <a:off x="152400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43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0932E38-54D3-4A28-90D2-2AE8A35F92F1}"/>
              </a:ext>
            </a:extLst>
          </p:cNvPr>
          <p:cNvSpPr txBox="1"/>
          <p:nvPr/>
        </p:nvSpPr>
        <p:spPr>
          <a:xfrm>
            <a:off x="3419872" y="2276872"/>
            <a:ext cx="3583977" cy="298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Ova </a:t>
            </a:r>
            <a:r>
              <a:rPr lang="en-US" sz="2000" dirty="0" err="1">
                <a:latin typeface="+mn-lt"/>
                <a:cs typeface="+mn-cs"/>
              </a:rPr>
              <a:t>prezentacija</a:t>
            </a:r>
            <a:r>
              <a:rPr lang="en-US" sz="2000" dirty="0">
                <a:latin typeface="+mn-lt"/>
                <a:cs typeface="+mn-cs"/>
              </a:rPr>
              <a:t> je, </a:t>
            </a:r>
            <a:r>
              <a:rPr lang="en-US" sz="2000" dirty="0" err="1">
                <a:latin typeface="+mn-lt"/>
                <a:cs typeface="+mn-cs"/>
              </a:rPr>
              <a:t>sukladno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Zakonu</a:t>
            </a:r>
            <a:r>
              <a:rPr lang="en-US" sz="2000" i="1" dirty="0">
                <a:latin typeface="+mn-lt"/>
                <a:cs typeface="+mn-cs"/>
              </a:rPr>
              <a:t> o </a:t>
            </a:r>
            <a:r>
              <a:rPr lang="en-US" sz="2000" i="1" dirty="0" err="1">
                <a:latin typeface="+mn-lt"/>
                <a:cs typeface="+mn-cs"/>
              </a:rPr>
              <a:t>autorskom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pravu</a:t>
            </a:r>
            <a:r>
              <a:rPr lang="en-US" sz="2000" i="1" dirty="0">
                <a:latin typeface="+mn-lt"/>
                <a:cs typeface="+mn-cs"/>
              </a:rPr>
              <a:t>  </a:t>
            </a:r>
            <a:r>
              <a:rPr lang="en-US" sz="2000" i="1" dirty="0" err="1">
                <a:latin typeface="+mn-lt"/>
                <a:cs typeface="+mn-cs"/>
              </a:rPr>
              <a:t>i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srodnim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pravima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autorsko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djelo</a:t>
            </a:r>
            <a:r>
              <a:rPr lang="en-US" sz="2000" dirty="0">
                <a:latin typeface="+mn-lt"/>
                <a:cs typeface="+mn-cs"/>
              </a:rPr>
              <a:t>  </a:t>
            </a:r>
            <a:r>
              <a:rPr lang="en-US" sz="2000" dirty="0" err="1">
                <a:latin typeface="+mn-lt"/>
                <a:cs typeface="+mn-cs"/>
              </a:rPr>
              <a:t>koje</a:t>
            </a:r>
            <a:r>
              <a:rPr lang="en-US" sz="2000" dirty="0">
                <a:latin typeface="+mn-lt"/>
                <a:cs typeface="+mn-cs"/>
              </a:rPr>
              <a:t> se bez </a:t>
            </a:r>
            <a:r>
              <a:rPr lang="en-US" sz="2000" dirty="0" err="1">
                <a:latin typeface="+mn-lt"/>
                <a:cs typeface="+mn-cs"/>
              </a:rPr>
              <a:t>pisane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suglasnosti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autora</a:t>
            </a:r>
            <a:r>
              <a:rPr lang="en-US" sz="2000" dirty="0">
                <a:latin typeface="+mn-lt"/>
                <a:cs typeface="+mn-cs"/>
              </a:rPr>
              <a:t> ne </a:t>
            </a:r>
            <a:r>
              <a:rPr lang="en-US" sz="2000" dirty="0" err="1">
                <a:latin typeface="+mn-lt"/>
                <a:cs typeface="+mn-cs"/>
              </a:rPr>
              <a:t>smije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koristiti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6C9B535-5A5A-498A-8C36-A682D4A7B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686" y="188641"/>
            <a:ext cx="234602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4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EA07405-34B9-47B5-B4D5-0DAD2E697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r="11194" b="1"/>
          <a:stretch/>
        </p:blipFill>
        <p:spPr>
          <a:xfrm>
            <a:off x="1190576" y="1061462"/>
            <a:ext cx="3105837" cy="417646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BABE9A3-21A7-4D94-860F-9DEE6A6DFE7E}"/>
              </a:ext>
            </a:extLst>
          </p:cNvPr>
          <p:cNvSpPr txBox="1"/>
          <p:nvPr/>
        </p:nvSpPr>
        <p:spPr>
          <a:xfrm>
            <a:off x="4788024" y="188639"/>
            <a:ext cx="4032448" cy="607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+mn-cs"/>
            </a:endParaRP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</a:pPr>
            <a:endParaRPr lang="hr-HR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</a:pPr>
            <a:r>
              <a:rPr lang="hr-HR" sz="2400" dirty="0">
                <a:solidFill>
                  <a:srgbClr val="FF0000"/>
                </a:solidFill>
                <a:latin typeface="+mn-lt"/>
                <a:cs typeface="+mn-cs"/>
              </a:rPr>
              <a:t>NADNASLOV</a:t>
            </a:r>
            <a:r>
              <a:rPr lang="en-US" sz="2400" dirty="0">
                <a:latin typeface="+mn-lt"/>
                <a:cs typeface="+mn-cs"/>
              </a:rPr>
              <a:t> – </a:t>
            </a:r>
            <a:r>
              <a:rPr lang="en-US" sz="2400" dirty="0" err="1">
                <a:latin typeface="+mn-lt"/>
                <a:cs typeface="+mn-cs"/>
              </a:rPr>
              <a:t>tematsko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područje</a:t>
            </a:r>
            <a:endParaRPr lang="en-US" sz="24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latin typeface="+mn-lt"/>
                <a:cs typeface="+mn-cs"/>
              </a:rPr>
              <a:t>n</a:t>
            </a:r>
            <a:r>
              <a:rPr lang="en-US" sz="2400" b="1" dirty="0" err="1">
                <a:latin typeface="+mn-lt"/>
                <a:cs typeface="+mn-cs"/>
              </a:rPr>
              <a:t>aslov</a:t>
            </a:r>
            <a:r>
              <a:rPr lang="hr-HR" sz="2400" b="1" dirty="0">
                <a:latin typeface="+mn-lt"/>
                <a:cs typeface="+mn-cs"/>
              </a:rPr>
              <a:t> </a:t>
            </a:r>
            <a:r>
              <a:rPr lang="hr-HR" sz="2400" dirty="0">
                <a:latin typeface="+mn-lt"/>
                <a:cs typeface="+mn-cs"/>
              </a:rPr>
              <a:t>(do 10 riječi)</a:t>
            </a:r>
            <a:endParaRPr lang="en-US" sz="24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i="1" dirty="0">
                <a:latin typeface="+mn-lt"/>
                <a:cs typeface="+mn-cs"/>
              </a:rPr>
              <a:t>p</a:t>
            </a:r>
            <a:r>
              <a:rPr lang="en-US" sz="2400" i="1" dirty="0" err="1">
                <a:latin typeface="+mn-lt"/>
                <a:cs typeface="+mn-cs"/>
              </a:rPr>
              <a:t>odnaslov</a:t>
            </a:r>
            <a:r>
              <a:rPr lang="en-US" sz="2400" dirty="0">
                <a:latin typeface="+mn-lt"/>
                <a:cs typeface="+mn-cs"/>
              </a:rPr>
              <a:t> – </a:t>
            </a:r>
            <a:r>
              <a:rPr lang="en-US" sz="2400" i="1" dirty="0" err="1">
                <a:latin typeface="+mn-lt"/>
                <a:cs typeface="+mn-cs"/>
              </a:rPr>
              <a:t>pojašnjenje</a:t>
            </a:r>
            <a:r>
              <a:rPr lang="en-US" sz="2400" i="1" dirty="0">
                <a:latin typeface="+mn-lt"/>
                <a:cs typeface="+mn-cs"/>
              </a:rPr>
              <a:t> </a:t>
            </a:r>
            <a:r>
              <a:rPr lang="en-US" sz="2400" i="1" dirty="0" err="1">
                <a:latin typeface="+mn-lt"/>
                <a:cs typeface="+mn-cs"/>
              </a:rPr>
              <a:t>naslova</a:t>
            </a:r>
            <a:endParaRPr lang="hr-HR" sz="2400" i="1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+mn-lt"/>
                <a:cs typeface="+mn-cs"/>
              </a:rPr>
              <a:t>ime autora</a:t>
            </a:r>
            <a:endParaRPr lang="en-US" sz="24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+mn-lt"/>
                <a:cs typeface="+mn-cs"/>
              </a:rPr>
              <a:t>uvod</a:t>
            </a:r>
            <a:r>
              <a:rPr lang="en-US" sz="2400" dirty="0">
                <a:latin typeface="+mn-lt"/>
                <a:cs typeface="+mn-cs"/>
              </a:rPr>
              <a:t> – </a:t>
            </a:r>
            <a:r>
              <a:rPr lang="hr-HR" sz="2400" dirty="0">
                <a:latin typeface="+mn-lt"/>
                <a:cs typeface="+mn-cs"/>
              </a:rPr>
              <a:t>(1 rečenica)</a:t>
            </a:r>
            <a:endParaRPr lang="en-US" sz="2400" b="1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  <a:cs typeface="+mn-cs"/>
              </a:rPr>
              <a:t>tijelo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teksta</a:t>
            </a:r>
            <a:r>
              <a:rPr lang="en-US" sz="2400" dirty="0">
                <a:latin typeface="+mn-lt"/>
                <a:cs typeface="+mn-cs"/>
              </a:rPr>
              <a:t> – </a:t>
            </a:r>
            <a:r>
              <a:rPr lang="en-US" sz="2400" dirty="0" err="1">
                <a:latin typeface="+mn-lt"/>
                <a:cs typeface="+mn-cs"/>
              </a:rPr>
              <a:t>glavni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sadržaj</a:t>
            </a:r>
            <a:r>
              <a:rPr lang="en-US" sz="2400" dirty="0">
                <a:latin typeface="+mn-lt"/>
                <a:cs typeface="+mn-cs"/>
              </a:rPr>
              <a:t> u</a:t>
            </a:r>
            <a:r>
              <a:rPr lang="hr-HR" sz="2400" dirty="0">
                <a:latin typeface="+mn-lt"/>
                <a:cs typeface="+mn-cs"/>
              </a:rPr>
              <a:t> stupcima i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odlomcima</a:t>
            </a:r>
            <a:r>
              <a:rPr lang="hr-HR" sz="2400" dirty="0">
                <a:latin typeface="+mn-lt"/>
                <a:cs typeface="+mn-cs"/>
              </a:rPr>
              <a:t> (do 3 rečenice)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latin typeface="+mn-lt"/>
                <a:cs typeface="+mn-cs"/>
              </a:rPr>
              <a:t>međunaslovi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latin typeface="+mn-lt"/>
                <a:cs typeface="+mn-cs"/>
              </a:rPr>
              <a:t>okvir</a:t>
            </a:r>
            <a:endParaRPr lang="en-US" sz="2400" b="1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687D33-35C2-4485-BE8A-70B946832BD8}"/>
              </a:ext>
            </a:extLst>
          </p:cNvPr>
          <p:cNvSpPr txBox="1"/>
          <p:nvPr/>
        </p:nvSpPr>
        <p:spPr>
          <a:xfrm>
            <a:off x="1187624" y="332656"/>
            <a:ext cx="489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Novinski članak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067A896-4A62-4875-1C1C-FF5CC9DF762B}"/>
              </a:ext>
            </a:extLst>
          </p:cNvPr>
          <p:cNvSpPr txBox="1"/>
          <p:nvPr/>
        </p:nvSpPr>
        <p:spPr>
          <a:xfrm>
            <a:off x="1187624" y="5589240"/>
            <a:ext cx="310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novinski članak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230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A71C18C-F284-07F7-C4D9-900343D8EC06}"/>
              </a:ext>
            </a:extLst>
          </p:cNvPr>
          <p:cNvSpPr txBox="1"/>
          <p:nvPr/>
        </p:nvSpPr>
        <p:spPr>
          <a:xfrm>
            <a:off x="503029" y="1048968"/>
            <a:ext cx="8178799" cy="557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cs typeface="+mn-cs"/>
              </a:rPr>
              <a:t>INTERVJU S JASMINKOM KELEMEN, NOVOM RAVNATELJICOM GOSPODARSKE ŠKOLE VARAŽDIN		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hr-HR" sz="20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hr-HR" sz="2000" dirty="0">
                <a:latin typeface="+mn-lt"/>
                <a:cs typeface="+mn-cs"/>
              </a:rPr>
              <a:t>		</a:t>
            </a:r>
            <a:r>
              <a:rPr lang="en-US" sz="2000" b="1" dirty="0">
                <a:latin typeface="+mn-lt"/>
                <a:cs typeface="+mn-cs"/>
              </a:rPr>
              <a:t>Rad s </a:t>
            </a:r>
            <a:r>
              <a:rPr lang="en-US" sz="2000" b="1" dirty="0" err="1">
                <a:latin typeface="+mn-lt"/>
                <a:cs typeface="+mn-cs"/>
              </a:rPr>
              <a:t>mladim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ljudima</a:t>
            </a:r>
            <a:r>
              <a:rPr lang="en-US" sz="2000" b="1" dirty="0">
                <a:latin typeface="+mn-lt"/>
                <a:cs typeface="+mn-cs"/>
              </a:rPr>
              <a:t> me </a:t>
            </a:r>
            <a:r>
              <a:rPr lang="en-US" sz="2000" b="1" dirty="0" err="1">
                <a:latin typeface="+mn-lt"/>
                <a:cs typeface="+mn-cs"/>
              </a:rPr>
              <a:t>obogaćuje</a:t>
            </a:r>
            <a:endParaRPr lang="en-US" sz="2000" b="1" dirty="0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latin typeface="+mn-lt"/>
                <a:cs typeface="+mn-cs"/>
              </a:rPr>
              <a:t>Pred </a:t>
            </a:r>
            <a:r>
              <a:rPr lang="en-US" sz="2000" i="1" dirty="0" err="1">
                <a:latin typeface="+mn-lt"/>
                <a:cs typeface="+mn-cs"/>
              </a:rPr>
              <a:t>novom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ravnateljicom</a:t>
            </a:r>
            <a:r>
              <a:rPr lang="en-US" sz="2000" i="1" dirty="0">
                <a:latin typeface="+mn-lt"/>
                <a:cs typeface="+mn-cs"/>
              </a:rPr>
              <a:t> je </a:t>
            </a:r>
            <a:r>
              <a:rPr lang="en-US" sz="2000" i="1" dirty="0" err="1">
                <a:latin typeface="+mn-lt"/>
                <a:cs typeface="+mn-cs"/>
              </a:rPr>
              <a:t>sedam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ciljeva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koje</a:t>
            </a:r>
            <a:r>
              <a:rPr lang="en-US" sz="2000" i="1" dirty="0">
                <a:latin typeface="+mn-lt"/>
                <a:cs typeface="+mn-cs"/>
              </a:rPr>
              <a:t> bi </a:t>
            </a:r>
            <a:r>
              <a:rPr lang="en-US" sz="2000" i="1" dirty="0" err="1">
                <a:latin typeface="+mn-lt"/>
                <a:cs typeface="+mn-cs"/>
              </a:rPr>
              <a:t>voljela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ostvariti</a:t>
            </a:r>
            <a:r>
              <a:rPr lang="en-US" sz="2000" i="1" dirty="0">
                <a:latin typeface="+mn-lt"/>
                <a:cs typeface="+mn-cs"/>
              </a:rPr>
              <a:t> u </a:t>
            </a:r>
            <a:r>
              <a:rPr lang="en-US" sz="2000" i="1" dirty="0" err="1">
                <a:latin typeface="+mn-lt"/>
                <a:cs typeface="+mn-cs"/>
              </a:rPr>
              <a:t>mandatnom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razdoblju</a:t>
            </a:r>
            <a:r>
              <a:rPr lang="en-US" sz="2000" i="1" dirty="0">
                <a:latin typeface="+mn-lt"/>
                <a:cs typeface="+mn-cs"/>
              </a:rPr>
              <a:t>. </a:t>
            </a:r>
            <a:r>
              <a:rPr lang="en-US" sz="2000" i="1" dirty="0" err="1">
                <a:latin typeface="+mn-lt"/>
                <a:cs typeface="+mn-cs"/>
              </a:rPr>
              <a:t>Posao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ravnateljice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doživljava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kao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novi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izazov</a:t>
            </a:r>
            <a:r>
              <a:rPr lang="en-US" sz="2000" i="1" dirty="0">
                <a:latin typeface="+mn-lt"/>
                <a:cs typeface="+mn-cs"/>
              </a:rPr>
              <a:t> u </a:t>
            </a:r>
            <a:r>
              <a:rPr lang="en-US" sz="2000" i="1" dirty="0" err="1">
                <a:latin typeface="+mn-lt"/>
                <a:cs typeface="+mn-cs"/>
              </a:rPr>
              <a:t>kojem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može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dati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svoj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maksimum</a:t>
            </a:r>
            <a:r>
              <a:rPr lang="en-US" sz="2000" i="1" dirty="0">
                <a:latin typeface="+mn-lt"/>
                <a:cs typeface="+mn-cs"/>
              </a:rPr>
              <a:t>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+mn-lt"/>
                <a:cs typeface="+mn-cs"/>
              </a:rPr>
              <a:t>Jasminka Kelemen, </a:t>
            </a:r>
            <a:r>
              <a:rPr lang="en-US" sz="2000" b="1" dirty="0" err="1">
                <a:latin typeface="+mn-lt"/>
                <a:cs typeface="+mn-cs"/>
              </a:rPr>
              <a:t>donedavno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profesorica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informatike</a:t>
            </a:r>
            <a:r>
              <a:rPr lang="en-US" sz="2000" b="1" dirty="0">
                <a:latin typeface="+mn-lt"/>
                <a:cs typeface="+mn-cs"/>
              </a:rPr>
              <a:t> u </a:t>
            </a:r>
            <a:r>
              <a:rPr lang="en-US" sz="2000" b="1" dirty="0" err="1">
                <a:latin typeface="+mn-lt"/>
                <a:cs typeface="+mn-cs"/>
              </a:rPr>
              <a:t>Gospodarskoj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školi</a:t>
            </a:r>
            <a:r>
              <a:rPr lang="en-US" sz="2000" b="1" dirty="0">
                <a:latin typeface="+mn-lt"/>
                <a:cs typeface="+mn-cs"/>
              </a:rPr>
              <a:t> u </a:t>
            </a:r>
            <a:r>
              <a:rPr lang="en-US" sz="2000" b="1" dirty="0" err="1">
                <a:latin typeface="+mn-lt"/>
                <a:cs typeface="+mn-cs"/>
              </a:rPr>
              <a:t>Varaždinu</a:t>
            </a:r>
            <a:r>
              <a:rPr lang="en-US" sz="2000" b="1" dirty="0">
                <a:latin typeface="+mn-lt"/>
                <a:cs typeface="+mn-cs"/>
              </a:rPr>
              <a:t>, nova je </a:t>
            </a:r>
            <a:r>
              <a:rPr lang="en-US" sz="2000" b="1" dirty="0" err="1">
                <a:latin typeface="+mn-lt"/>
                <a:cs typeface="+mn-cs"/>
              </a:rPr>
              <a:t>ravnateljica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ove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odgojno-obrazovne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ustanove</a:t>
            </a:r>
            <a:r>
              <a:rPr lang="en-US" sz="2000" b="1" dirty="0">
                <a:latin typeface="+mn-lt"/>
                <a:cs typeface="+mn-cs"/>
              </a:rPr>
              <a:t>. </a:t>
            </a:r>
            <a:r>
              <a:rPr lang="en-US" sz="2000" b="1" dirty="0" err="1">
                <a:latin typeface="+mn-lt"/>
                <a:cs typeface="+mn-cs"/>
              </a:rPr>
              <a:t>Nakon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što</a:t>
            </a:r>
            <a:r>
              <a:rPr lang="en-US" sz="2000" b="1" dirty="0">
                <a:latin typeface="+mn-lt"/>
                <a:cs typeface="+mn-cs"/>
              </a:rPr>
              <a:t> je </a:t>
            </a:r>
            <a:r>
              <a:rPr lang="en-US" sz="2000" b="1" dirty="0" err="1">
                <a:latin typeface="+mn-lt"/>
                <a:cs typeface="+mn-cs"/>
              </a:rPr>
              <a:t>dugogodišnja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ravnateljica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Katica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Kalogjera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otišla</a:t>
            </a:r>
            <a:r>
              <a:rPr lang="en-US" sz="2000" b="1" dirty="0">
                <a:latin typeface="+mn-lt"/>
                <a:cs typeface="+mn-cs"/>
              </a:rPr>
              <a:t> u </a:t>
            </a:r>
            <a:r>
              <a:rPr lang="en-US" sz="2000" b="1" dirty="0" err="1">
                <a:latin typeface="+mn-lt"/>
                <a:cs typeface="+mn-cs"/>
              </a:rPr>
              <a:t>mirovinu</a:t>
            </a:r>
            <a:r>
              <a:rPr lang="en-US" sz="2000" b="1" dirty="0">
                <a:latin typeface="+mn-lt"/>
                <a:cs typeface="+mn-cs"/>
              </a:rPr>
              <a:t>,  </a:t>
            </a:r>
            <a:r>
              <a:rPr lang="en-US" sz="2000" b="1" dirty="0" err="1">
                <a:latin typeface="+mn-lt"/>
                <a:cs typeface="+mn-cs"/>
              </a:rPr>
              <a:t>prihvatila</a:t>
            </a:r>
            <a:r>
              <a:rPr lang="en-US" sz="2000" b="1" dirty="0">
                <a:latin typeface="+mn-lt"/>
                <a:cs typeface="+mn-cs"/>
              </a:rPr>
              <a:t> je </a:t>
            </a:r>
            <a:r>
              <a:rPr lang="en-US" sz="2000" b="1" dirty="0" err="1">
                <a:latin typeface="+mn-lt"/>
                <a:cs typeface="+mn-cs"/>
              </a:rPr>
              <a:t>novi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hr-HR" sz="2000" b="1" dirty="0">
                <a:latin typeface="+mn-lt"/>
                <a:cs typeface="+mn-cs"/>
              </a:rPr>
              <a:t>posao kao </a:t>
            </a:r>
            <a:r>
              <a:rPr lang="en-US" sz="2000" b="1" dirty="0" err="1">
                <a:latin typeface="+mn-lt"/>
                <a:cs typeface="+mn-cs"/>
              </a:rPr>
              <a:t>izazov</a:t>
            </a:r>
            <a:r>
              <a:rPr lang="en-US" sz="2000" b="1" dirty="0">
                <a:latin typeface="+mn-lt"/>
                <a:cs typeface="+mn-cs"/>
              </a:rPr>
              <a:t>, </a:t>
            </a:r>
            <a:r>
              <a:rPr lang="en-US" sz="2000" b="1" dirty="0" err="1">
                <a:latin typeface="+mn-lt"/>
                <a:cs typeface="+mn-cs"/>
              </a:rPr>
              <a:t>želeći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dati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svoj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doprinos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unaprjeđenju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škole</a:t>
            </a:r>
            <a:r>
              <a:rPr lang="en-US" sz="2000" b="1" dirty="0">
                <a:latin typeface="+mn-lt"/>
                <a:cs typeface="+mn-cs"/>
              </a:rPr>
              <a:t>. </a:t>
            </a:r>
            <a:r>
              <a:rPr lang="en-US" sz="1700" dirty="0">
                <a:latin typeface="+mn-lt"/>
                <a:cs typeface="+mn-cs"/>
              </a:rPr>
              <a:t>	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E57AFE0-88AC-E4CA-E8E6-5AA5C28185B3}"/>
              </a:ext>
            </a:extLst>
          </p:cNvPr>
          <p:cNvSpPr txBox="1"/>
          <p:nvPr/>
        </p:nvSpPr>
        <p:spPr>
          <a:xfrm>
            <a:off x="1691680" y="58052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linkClick r:id="rId3"/>
              </a:rPr>
              <a:t>goško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036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0A1BCC-C9B4-4933-95D8-CAE28F7F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366" y="780659"/>
            <a:ext cx="1937602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ntervju</a:t>
            </a:r>
            <a:endParaRPr lang="en-US" sz="2800" b="1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a 3" descr="Radio microphone with solid fill">
            <a:extLst>
              <a:ext uri="{FF2B5EF4-FFF2-40B4-BE49-F238E27FC236}">
                <a16:creationId xmlns:a16="http://schemas.microsoft.com/office/drawing/2014/main" id="{88325BC4-DC00-442A-A0E1-CEDAD21EC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682" y="894037"/>
            <a:ext cx="1490208" cy="1490208"/>
          </a:xfrm>
          <a:prstGeom prst="rect">
            <a:avLst/>
          </a:prstGeom>
        </p:spPr>
      </p:pic>
      <p:sp>
        <p:nvSpPr>
          <p:cNvPr id="71" name="Rectangle 6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2333316-B835-4B04-8D80-CB3B88D5D077}"/>
              </a:ext>
            </a:extLst>
          </p:cNvPr>
          <p:cNvSpPr txBox="1"/>
          <p:nvPr/>
        </p:nvSpPr>
        <p:spPr>
          <a:xfrm>
            <a:off x="3394388" y="5633006"/>
            <a:ext cx="4752528" cy="8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BB2F080C-D30A-4FF3-BCC4-D2C0D9663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690238"/>
              </p:ext>
            </p:extLst>
          </p:nvPr>
        </p:nvGraphicFramePr>
        <p:xfrm>
          <a:off x="3928388" y="1734944"/>
          <a:ext cx="4316172" cy="319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F56726EC-3125-EA39-0F68-2AEBCC776944}"/>
              </a:ext>
            </a:extLst>
          </p:cNvPr>
          <p:cNvSpPr txBox="1"/>
          <p:nvPr/>
        </p:nvSpPr>
        <p:spPr>
          <a:xfrm>
            <a:off x="520996" y="2775153"/>
            <a:ext cx="32963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uvod (2-3 rečenice)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1">
                    <a:lumMod val="50000"/>
                  </a:schemeClr>
                </a:solidFill>
              </a:rPr>
              <a:t>boldana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 pitanja i imena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međunaslovi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redoslijed pitanja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A510469-C123-E818-4EC9-5E594A93D51B}"/>
              </a:ext>
            </a:extLst>
          </p:cNvPr>
          <p:cNvSpPr txBox="1"/>
          <p:nvPr/>
        </p:nvSpPr>
        <p:spPr>
          <a:xfrm>
            <a:off x="755576" y="5290289"/>
            <a:ext cx="282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10"/>
              </a:rPr>
              <a:t>primjer intervjua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14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2333316-B835-4B04-8D80-CB3B88D5D077}"/>
              </a:ext>
            </a:extLst>
          </p:cNvPr>
          <p:cNvSpPr txBox="1"/>
          <p:nvPr/>
        </p:nvSpPr>
        <p:spPr>
          <a:xfrm>
            <a:off x="3347864" y="5517232"/>
            <a:ext cx="4752528" cy="8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4BE408E-025F-468F-A777-725FBAA7B5E2}"/>
              </a:ext>
            </a:extLst>
          </p:cNvPr>
          <p:cNvSpPr txBox="1"/>
          <p:nvPr/>
        </p:nvSpPr>
        <p:spPr>
          <a:xfrm>
            <a:off x="1763688" y="4046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>
                    <a:lumMod val="50000"/>
                  </a:schemeClr>
                </a:solidFill>
              </a:rPr>
              <a:t>Reportaža – kraljica novinarstva</a:t>
            </a:r>
          </a:p>
        </p:txBody>
      </p:sp>
      <p:pic>
        <p:nvPicPr>
          <p:cNvPr id="9" name="Grafika 8" descr="Crown with solid fill">
            <a:extLst>
              <a:ext uri="{FF2B5EF4-FFF2-40B4-BE49-F238E27FC236}">
                <a16:creationId xmlns:a16="http://schemas.microsoft.com/office/drawing/2014/main" id="{479A81DC-F45A-4AB1-AC1A-056773B0B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3340" y="1048642"/>
            <a:ext cx="1537320" cy="153732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6E52099-3C65-48B1-8926-422FDA64F145}"/>
              </a:ext>
            </a:extLst>
          </p:cNvPr>
          <p:cNvSpPr txBox="1"/>
          <p:nvPr/>
        </p:nvSpPr>
        <p:spPr>
          <a:xfrm>
            <a:off x="827584" y="280608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istraživanje teme, aktera i pozadine događaja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osobni stil i bogatiji jezik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zanimljivosti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atmosfera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između novinarstva i književnosti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C324653-667A-49F3-AD24-8CA199E2DDC9}"/>
              </a:ext>
            </a:extLst>
          </p:cNvPr>
          <p:cNvSpPr txBox="1"/>
          <p:nvPr/>
        </p:nvSpPr>
        <p:spPr>
          <a:xfrm>
            <a:off x="827584" y="51112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5"/>
              </a:rPr>
              <a:t>primjer reportaže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277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2333316-B835-4B04-8D80-CB3B88D5D077}"/>
              </a:ext>
            </a:extLst>
          </p:cNvPr>
          <p:cNvSpPr txBox="1"/>
          <p:nvPr/>
        </p:nvSpPr>
        <p:spPr>
          <a:xfrm>
            <a:off x="3347864" y="5517232"/>
            <a:ext cx="4752528" cy="8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3C1E66C-127B-4208-B556-2B0B9E7BDAA6}"/>
              </a:ext>
            </a:extLst>
          </p:cNvPr>
          <p:cNvSpPr txBox="1"/>
          <p:nvPr/>
        </p:nvSpPr>
        <p:spPr>
          <a:xfrm>
            <a:off x="2915816" y="776105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>
                    <a:lumMod val="50000"/>
                  </a:schemeClr>
                </a:solidFill>
              </a:rPr>
              <a:t>Prikaz/recenzija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9D4D432-9A6B-47BC-A25F-A942AC46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9" y="1127113"/>
            <a:ext cx="1871634" cy="18777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2297A95-7268-4DFF-9E80-21D34B5DD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832" y="3004844"/>
            <a:ext cx="1731414" cy="172531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83AD115-229F-4BFD-A3F9-356B70823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59" y="3867503"/>
            <a:ext cx="1463167" cy="146316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AF077D0-1519-4684-A40B-CDD76A260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176" y="3736585"/>
            <a:ext cx="1158340" cy="115834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B3CE05C-95C6-42CA-8144-8C1913852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060" y="358001"/>
            <a:ext cx="2011854" cy="200575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FC814F3-D7A6-4C28-9692-F4CE3ED1FB71}"/>
              </a:ext>
            </a:extLst>
          </p:cNvPr>
          <p:cNvSpPr txBox="1"/>
          <p:nvPr/>
        </p:nvSpPr>
        <p:spPr>
          <a:xfrm>
            <a:off x="2915816" y="2262401"/>
            <a:ext cx="435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prikaz sadržaja i kvalitete knjige, koncerta, filma, predstave, videoigre….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5883C4B-2423-4B19-88F3-0F90A6C61348}"/>
              </a:ext>
            </a:extLst>
          </p:cNvPr>
          <p:cNvSpPr txBox="1"/>
          <p:nvPr/>
        </p:nvSpPr>
        <p:spPr>
          <a:xfrm>
            <a:off x="6180798" y="5371247"/>
            <a:ext cx="204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8"/>
              </a:rPr>
              <a:t>primjer recenzije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950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6AEE872-5FD3-41D5-9BF7-27B14D6CF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r="11209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774CC12-E50D-4A41-BA02-EECC08C65473}"/>
              </a:ext>
            </a:extLst>
          </p:cNvPr>
          <p:cNvSpPr txBox="1"/>
          <p:nvPr/>
        </p:nvSpPr>
        <p:spPr>
          <a:xfrm>
            <a:off x="5915646" y="548680"/>
            <a:ext cx="2722399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atraktivan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naslov</a:t>
            </a:r>
            <a:endParaRPr lang="en-US" sz="24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fotografije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ilustracije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infografike</a:t>
            </a:r>
            <a:endParaRPr lang="en-US" sz="24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FF"/>
                </a:solidFill>
                <a:latin typeface="+mn-lt"/>
                <a:cs typeface="+mn-cs"/>
              </a:rPr>
              <a:t>okviri, stupci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FF"/>
                </a:solidFill>
                <a:latin typeface="+mn-lt"/>
                <a:cs typeface="+mn-cs"/>
              </a:rPr>
              <a:t>odlomci, međunaslovi</a:t>
            </a:r>
            <a:endParaRPr lang="en-US" sz="24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FF"/>
                </a:solidFill>
                <a:latin typeface="+mn-lt"/>
                <a:cs typeface="+mn-cs"/>
              </a:rPr>
              <a:t>i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zbjegavat</a:t>
            </a:r>
            <a:r>
              <a:rPr lang="hr-HR" sz="2400" dirty="0">
                <a:solidFill>
                  <a:srgbClr val="FFFFFF"/>
                </a:solidFill>
                <a:latin typeface="+mn-lt"/>
                <a:cs typeface="+mn-cs"/>
              </a:rPr>
              <a:t>i: natuknice,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fraze</a:t>
            </a:r>
            <a:r>
              <a:rPr lang="hr-HR" sz="2400" dirty="0">
                <a:solidFill>
                  <a:srgbClr val="FFFFFF"/>
                </a:solidFill>
                <a:latin typeface="+mn-lt"/>
                <a:cs typeface="+mn-cs"/>
              </a:rPr>
              <a:t>,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epitete</a:t>
            </a:r>
            <a:r>
              <a:rPr lang="hr-HR" sz="2400" dirty="0">
                <a:solidFill>
                  <a:srgbClr val="FFFFFF"/>
                </a:solidFill>
                <a:latin typeface="+mn-lt"/>
                <a:cs typeface="+mn-cs"/>
              </a:rPr>
              <a:t> i gl. pridjev trpni</a:t>
            </a:r>
            <a:endParaRPr lang="en-US" sz="24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budite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sam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svoj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čitatelj</a:t>
            </a:r>
            <a:endParaRPr lang="en-US" sz="24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D649788-E4F7-4714-B754-A0B5E3FF5C15}"/>
              </a:ext>
            </a:extLst>
          </p:cNvPr>
          <p:cNvSpPr txBox="1"/>
          <p:nvPr/>
        </p:nvSpPr>
        <p:spPr>
          <a:xfrm>
            <a:off x="2123728" y="620688"/>
            <a:ext cx="432048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8938ABB-E502-4270-AA51-0209F8ABC736}"/>
              </a:ext>
            </a:extLst>
          </p:cNvPr>
          <p:cNvSpPr txBox="1"/>
          <p:nvPr/>
        </p:nvSpPr>
        <p:spPr>
          <a:xfrm>
            <a:off x="755576" y="4610718"/>
            <a:ext cx="4510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hlinkClick r:id="rId4"/>
              </a:rPr>
              <a:t>imressum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sadržaj novina s brojevima stranica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uvodna riječ urednika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tematske rubrike / tema broja</a:t>
            </a:r>
          </a:p>
        </p:txBody>
      </p:sp>
    </p:spTree>
    <p:extLst>
      <p:ext uri="{BB962C8B-B14F-4D97-AF65-F5344CB8AC3E}">
        <p14:creationId xmlns:p14="http://schemas.microsoft.com/office/powerpoint/2010/main" val="198916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809DEAF-25E9-473F-AF5D-D94751CFBE58}"/>
              </a:ext>
            </a:extLst>
          </p:cNvPr>
          <p:cNvSpPr txBox="1"/>
          <p:nvPr/>
        </p:nvSpPr>
        <p:spPr>
          <a:xfrm>
            <a:off x="342900" y="332656"/>
            <a:ext cx="5494074" cy="6264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latin typeface="+mn-lt"/>
                <a:cs typeface="+mn-cs"/>
              </a:rPr>
              <a:t>Pozitivni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medijski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sadržaji</a:t>
            </a:r>
            <a:endParaRPr lang="hr-HR" sz="3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+mn-lt"/>
              <a:cs typeface="+mn-cs"/>
            </a:endParaRPr>
          </a:p>
          <a:p>
            <a:pPr marL="1143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r-HR" sz="2400" dirty="0">
                <a:latin typeface="+mn-lt"/>
                <a:cs typeface="+mn-cs"/>
              </a:rPr>
              <a:t>Djeca medija</a:t>
            </a:r>
            <a:endParaRPr lang="hr-HR" sz="2400" dirty="0">
              <a:latin typeface="+mn-lt"/>
              <a:cs typeface="+mn-cs"/>
              <a:hlinkClick r:id="rId3"/>
            </a:endParaRP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+mn-lt"/>
                <a:cs typeface="+mn-cs"/>
                <a:hlinkClick r:id="rId3"/>
              </a:rPr>
              <a:t>https://djecamedija.org/</a:t>
            </a:r>
            <a:endParaRPr lang="hr-HR" sz="2400" dirty="0">
              <a:latin typeface="+mn-lt"/>
              <a:cs typeface="+mn-cs"/>
            </a:endParaRP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r-HR" sz="2400" dirty="0">
                <a:latin typeface="+mn-lt"/>
                <a:cs typeface="+mn-cs"/>
              </a:rPr>
              <a:t>Medijska pismenost</a:t>
            </a:r>
            <a:endParaRPr lang="hr-HR" sz="2400" dirty="0">
              <a:latin typeface="+mn-lt"/>
              <a:cs typeface="+mn-cs"/>
              <a:hlinkClick r:id="rId4"/>
            </a:endParaRP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+mn-lt"/>
                <a:cs typeface="+mn-cs"/>
                <a:hlinkClick r:id="rId4"/>
              </a:rPr>
              <a:t>https://www.medijskapismenost.hr/</a:t>
            </a:r>
            <a:endParaRPr lang="hr-HR" sz="2400" dirty="0">
              <a:latin typeface="+mn-lt"/>
              <a:cs typeface="+mn-cs"/>
            </a:endParaRP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r-HR" sz="2400" dirty="0">
                <a:latin typeface="+mn-lt"/>
                <a:cs typeface="+mn-cs"/>
              </a:rPr>
              <a:t>Prva školska televizija</a:t>
            </a: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+mn-lt"/>
                <a:cs typeface="+mn-cs"/>
                <a:hlinkClick r:id="rId5"/>
              </a:rPr>
              <a:t>https://skolska-tv.com/</a:t>
            </a:r>
            <a:endParaRPr lang="hr-HR" sz="2400" dirty="0">
              <a:latin typeface="+mn-lt"/>
              <a:cs typeface="+mn-cs"/>
            </a:endParaRP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r-HR" sz="2400" dirty="0">
                <a:latin typeface="+mn-lt"/>
                <a:cs typeface="+mn-cs"/>
              </a:rPr>
              <a:t>Radio Novi val</a:t>
            </a: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https://www.mixcloud.com/radionovival/</a:t>
            </a:r>
            <a:endParaRPr lang="hr-HR" sz="24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https://novi-val.com/</a:t>
            </a: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r-HR" sz="2400" dirty="0">
                <a:latin typeface="+mn-lt"/>
                <a:cs typeface="+mn-cs"/>
              </a:rPr>
              <a:t>Televizija Student</a:t>
            </a:r>
            <a:endParaRPr lang="en-US" sz="2400" dirty="0">
              <a:latin typeface="+mn-lt"/>
              <a:cs typeface="+mn-cs"/>
            </a:endParaRP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+mn-lt"/>
                <a:cs typeface="+mn-cs"/>
                <a:hlinkClick r:id="rId7"/>
              </a:rPr>
              <a:t>https://www.youtube.com/channel/UCZhr9uR1YUMg8laYaYzAW9w</a:t>
            </a:r>
            <a:endParaRPr lang="hr-HR" sz="2400" dirty="0">
              <a:latin typeface="+mn-lt"/>
              <a:cs typeface="+mn-cs"/>
            </a:endParaRP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>
              <a:latin typeface="+mn-lt"/>
              <a:cs typeface="+mn-cs"/>
            </a:endParaRP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>
              <a:latin typeface="+mn-lt"/>
              <a:cs typeface="+mn-cs"/>
            </a:endParaRP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6339744-D6ED-4539-BC14-41CEFF7C56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00" y="908720"/>
            <a:ext cx="2301999" cy="16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1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1C824BB-A3E6-493E-A3D5-A8048D1E1883}"/>
              </a:ext>
            </a:extLst>
          </p:cNvPr>
          <p:cNvSpPr txBox="1"/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cs typeface="+mn-cs"/>
              </a:rPr>
              <a:t>Izvori</a:t>
            </a:r>
            <a:r>
              <a:rPr lang="en-US" sz="1600" dirty="0">
                <a:latin typeface="+mn-lt"/>
                <a:cs typeface="+mn-cs"/>
              </a:rPr>
              <a:t>: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+mn-cs"/>
              <a:hlinkClick r:id="rId2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  <a:hlinkClick r:id="rId2"/>
              </a:rPr>
              <a:t>https://cupdf.com/document/internet-novinarstvo-prirucnik-za-radionicu.html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  <a:hlinkClick r:id="rId2"/>
              </a:rPr>
              <a:t>https://edutorij.e-skole.hr/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  <a:hlinkClick r:id="rId2"/>
              </a:rPr>
              <a:t>https://www.facebook.com/HKDrustvo/photos/a.417130545015917.99640.236699396392367/1350213518374277/?type=3&amp;theater</a:t>
            </a:r>
            <a:endParaRPr lang="en-US" sz="16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  <a:hlinkClick r:id="rId3"/>
              </a:rPr>
              <a:t>https://faktograf.hr/</a:t>
            </a:r>
            <a:endParaRPr lang="en-US" sz="16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  <a:hlinkClick r:id="rId4"/>
              </a:rPr>
              <a:t>https://www.medijskapismenost.hr</a:t>
            </a:r>
            <a:endParaRPr lang="hr-HR" sz="16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  <a:hlinkClick r:id="rId5"/>
              </a:rPr>
              <a:t>https://obljetnica.hrt.hr/leksikon/</a:t>
            </a:r>
            <a:endParaRPr lang="en-US" sz="16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  <a:hlinkClick r:id="rId6"/>
              </a:rPr>
              <a:t>https://pixabay.com/</a:t>
            </a:r>
            <a:endParaRPr lang="en-US" sz="16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  <a:hlinkClick r:id="rId7"/>
              </a:rPr>
              <a:t>https://www.rockstargames.com/games/manhunt</a:t>
            </a:r>
            <a:endParaRPr lang="en-US" sz="16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ekst, osoba, sport, muško&#10;&#10;Opis je automatski generiran">
            <a:extLst>
              <a:ext uri="{FF2B5EF4-FFF2-40B4-BE49-F238E27FC236}">
                <a16:creationId xmlns:a16="http://schemas.microsoft.com/office/drawing/2014/main" id="{873F0E9F-FF14-4AD5-A42D-D8DF91D22F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25207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ED27DE-36A2-42E7-AFDF-64A17F1E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365588"/>
            <a:ext cx="3529553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Nasilje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u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medijskim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sadržajima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F14CE68-5BC7-45E5-AE13-F38D50871CC2}"/>
              </a:ext>
            </a:extLst>
          </p:cNvPr>
          <p:cNvSpPr txBox="1"/>
          <p:nvPr/>
        </p:nvSpPr>
        <p:spPr>
          <a:xfrm>
            <a:off x="6243023" y="2420888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uznemirenost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nesigurnost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strah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potiče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nasilno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ponašanje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postajemo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neosjetljivi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nasilje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gubitak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suosjećanja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cs typeface="+mn-cs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8A5CB83-A59D-4C6D-BDB1-F9F88B987717}"/>
              </a:ext>
            </a:extLst>
          </p:cNvPr>
          <p:cNvSpPr txBox="1"/>
          <p:nvPr/>
        </p:nvSpPr>
        <p:spPr>
          <a:xfrm>
            <a:off x="4112217" y="639118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Manhunt</a:t>
            </a:r>
            <a:r>
              <a:rPr lang="hr-HR" dirty="0"/>
              <a:t> – videoigra</a:t>
            </a:r>
          </a:p>
        </p:txBody>
      </p:sp>
    </p:spTree>
    <p:extLst>
      <p:ext uri="{BB962C8B-B14F-4D97-AF65-F5344CB8AC3E}">
        <p14:creationId xmlns:p14="http://schemas.microsoft.com/office/powerpoint/2010/main" val="36340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9E47DC5-9736-4E5D-BE45-16E4BA3DD716}"/>
              </a:ext>
            </a:extLst>
          </p:cNvPr>
          <p:cNvSpPr txBox="1"/>
          <p:nvPr/>
        </p:nvSpPr>
        <p:spPr>
          <a:xfrm>
            <a:off x="393192" y="516804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Govor</a:t>
            </a:r>
            <a:r>
              <a:rPr lang="en-US" sz="28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mržnje</a:t>
            </a:r>
            <a:r>
              <a:rPr lang="en-US" sz="28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800" b="1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medijskim</a:t>
            </a:r>
            <a:r>
              <a:rPr lang="en-US" sz="28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sadržajima</a:t>
            </a:r>
            <a:endParaRPr lang="en-US" sz="2800" b="1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4FA87F2-8D6D-41AD-B5AD-113E58591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8" y="3249997"/>
            <a:ext cx="4934932" cy="2467466"/>
          </a:xfrm>
          <a:prstGeom prst="rect">
            <a:avLst/>
          </a:prstGeom>
        </p:spPr>
      </p:pic>
      <p:sp>
        <p:nvSpPr>
          <p:cNvPr id="31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BDBC20A-9953-47C4-93C9-A7FF2E7A7B35}"/>
              </a:ext>
            </a:extLst>
          </p:cNvPr>
          <p:cNvSpPr txBox="1"/>
          <p:nvPr/>
        </p:nvSpPr>
        <p:spPr>
          <a:xfrm>
            <a:off x="5796136" y="917725"/>
            <a:ext cx="2794407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omalovažavanje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ili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osuda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temelju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nacionalne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rasne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vjerske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, 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spolne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ili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rodne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pripadnosti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dobi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podrijetla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ili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cs typeface="+mn-cs"/>
              </a:rPr>
              <a:t>invaliditeta</a:t>
            </a:r>
            <a:endParaRPr lang="en-US" sz="24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FED8D09-F60F-DDC8-755F-F68E434E10D9}"/>
              </a:ext>
            </a:extLst>
          </p:cNvPr>
          <p:cNvSpPr txBox="1"/>
          <p:nvPr/>
        </p:nvSpPr>
        <p:spPr>
          <a:xfrm>
            <a:off x="3493010" y="601893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Kazneni zakon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72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651204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D000F82-5197-4666-AC6F-629AF18B305D}"/>
              </a:ext>
            </a:extLst>
          </p:cNvPr>
          <p:cNvSpPr txBox="1"/>
          <p:nvPr/>
        </p:nvSpPr>
        <p:spPr>
          <a:xfrm>
            <a:off x="5850867" y="640263"/>
            <a:ext cx="2859531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Stereotipi</a:t>
            </a:r>
            <a:r>
              <a:rPr lang="en-US" sz="28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800" b="1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medijima</a:t>
            </a:r>
            <a:endParaRPr lang="en-US" sz="2800" b="1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 descr="Slika na kojoj se prikazuje osoba, voda, na otvorenom, nasmijano&#10;&#10;Opis je automatski generiran">
            <a:extLst>
              <a:ext uri="{FF2B5EF4-FFF2-40B4-BE49-F238E27FC236}">
                <a16:creationId xmlns:a16="http://schemas.microsoft.com/office/drawing/2014/main" id="{890F12EE-B542-4ED1-98A4-2CE22E153A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7" r="14446" b="2"/>
          <a:stretch/>
        </p:blipFill>
        <p:spPr>
          <a:xfrm>
            <a:off x="381969" y="484632"/>
            <a:ext cx="4947712" cy="573328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8BEB2D4-ACC8-48DD-90E3-B15048A2951B}"/>
              </a:ext>
            </a:extLst>
          </p:cNvPr>
          <p:cNvSpPr txBox="1"/>
          <p:nvPr/>
        </p:nvSpPr>
        <p:spPr>
          <a:xfrm>
            <a:off x="5853223" y="2121763"/>
            <a:ext cx="2867321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predrasude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pretjerano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uopćena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vjerovanja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o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karakteristikama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članova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neke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grupe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nerealni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ideali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ljepote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uspješnosti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5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55476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1AFE24-0C44-4600-A329-EAAF719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Prikriveno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oglašavanje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Slika 6" descr="Slika na kojoj se prikazuje reptil, gušter&#10;&#10;Opis je automatski generiran">
            <a:extLst>
              <a:ext uri="{FF2B5EF4-FFF2-40B4-BE49-F238E27FC236}">
                <a16:creationId xmlns:a16="http://schemas.microsoft.com/office/drawing/2014/main" id="{79C75A46-02C1-4C42-B8D6-B8A8E1796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r="3" b="3"/>
          <a:stretch/>
        </p:blipFill>
        <p:spPr>
          <a:xfrm>
            <a:off x="245660" y="2454903"/>
            <a:ext cx="5293729" cy="408025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45DD3F6-8531-495F-994C-F423AC1CBA23}"/>
              </a:ext>
            </a:extLst>
          </p:cNvPr>
          <p:cNvSpPr txBox="1"/>
          <p:nvPr/>
        </p:nvSpPr>
        <p:spPr>
          <a:xfrm>
            <a:off x="5764077" y="783502"/>
            <a:ext cx="2943913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svaka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novinarska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forma (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pisani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tekst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fotografija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slika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crtež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dr. )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koja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je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plaćena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ali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nije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jasno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označena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kao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plaćeni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oglas</a:t>
            </a: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CE37ACD-9FD6-4FAA-BEE3-397EF80C1420}"/>
              </a:ext>
            </a:extLst>
          </p:cNvPr>
          <p:cNvSpPr txBox="1"/>
          <p:nvPr/>
        </p:nvSpPr>
        <p:spPr>
          <a:xfrm>
            <a:off x="5989072" y="545119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>
                <a:hlinkClick r:id="rId4"/>
              </a:rPr>
              <a:t>prikriveno oglašavanje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64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282C5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E4FD315-FBBF-470A-BC31-61E96506B187}"/>
              </a:ext>
            </a:extLst>
          </p:cNvPr>
          <p:cNvSpPr txBox="1"/>
          <p:nvPr/>
        </p:nvSpPr>
        <p:spPr>
          <a:xfrm>
            <a:off x="467544" y="188640"/>
            <a:ext cx="4637195" cy="13517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Senzacionalizam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medijima</a:t>
            </a:r>
            <a:endParaRPr lang="en-US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9A6E2B2-8666-4986-91F4-47DD94532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6826" b="-3"/>
          <a:stretch/>
        </p:blipFill>
        <p:spPr>
          <a:xfrm>
            <a:off x="837366" y="1382815"/>
            <a:ext cx="4110316" cy="3189185"/>
          </a:xfrm>
          <a:prstGeom prst="rect">
            <a:avLst/>
          </a:prstGeom>
        </p:spPr>
      </p:pic>
      <p:sp>
        <p:nvSpPr>
          <p:cNvPr id="24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3C4969B-CCC8-485A-B09D-81E5AC1A7170}"/>
              </a:ext>
            </a:extLst>
          </p:cNvPr>
          <p:cNvSpPr txBox="1"/>
          <p:nvPr/>
        </p:nvSpPr>
        <p:spPr>
          <a:xfrm>
            <a:off x="5830683" y="764703"/>
            <a:ext cx="2568554" cy="532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  <a:latin typeface="+mn-lt"/>
                <a:cs typeface="+mn-cs"/>
              </a:rPr>
              <a:t>nevažne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n-lt"/>
                <a:cs typeface="+mn-cs"/>
              </a:rPr>
              <a:t>tem</a:t>
            </a:r>
            <a:r>
              <a:rPr lang="hr-HR" sz="2400" dirty="0">
                <a:solidFill>
                  <a:srgbClr val="FFFF00"/>
                </a:solidFill>
                <a:latin typeface="+mn-lt"/>
                <a:cs typeface="+mn-cs"/>
              </a:rPr>
              <a:t>e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00"/>
                </a:solidFill>
                <a:latin typeface="+mn-lt"/>
                <a:cs typeface="+mn-cs"/>
              </a:rPr>
              <a:t>izazovni naslovi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00"/>
                </a:solidFill>
                <a:latin typeface="+mn-lt"/>
                <a:cs typeface="+mn-cs"/>
              </a:rPr>
              <a:t>anonimni izvori</a:t>
            </a:r>
            <a:endParaRPr lang="en-US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  <a:latin typeface="+mn-lt"/>
                <a:cs typeface="+mn-cs"/>
              </a:rPr>
              <a:t>tračevi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+mn-lt"/>
                <a:cs typeface="+mn-cs"/>
              </a:rPr>
              <a:t>glasine</a:t>
            </a:r>
            <a:endParaRPr lang="hr-H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00"/>
                </a:solidFill>
                <a:latin typeface="+mn-lt"/>
                <a:cs typeface="+mn-cs"/>
              </a:rPr>
              <a:t>provokativne fotografije</a:t>
            </a:r>
            <a:endParaRPr lang="en-US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  <a:latin typeface="+mn-lt"/>
                <a:cs typeface="+mn-cs"/>
              </a:rPr>
              <a:t>kršenje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n-lt"/>
                <a:cs typeface="+mn-cs"/>
              </a:rPr>
              <a:t>prava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n-lt"/>
                <a:cs typeface="+mn-cs"/>
              </a:rPr>
              <a:t>na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n-lt"/>
                <a:cs typeface="+mn-cs"/>
              </a:rPr>
              <a:t>privatni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n-lt"/>
                <a:cs typeface="+mn-cs"/>
              </a:rPr>
              <a:t>život</a:t>
            </a:r>
            <a:endParaRPr lang="hr-H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00"/>
                </a:solidFill>
                <a:latin typeface="+mn-lt"/>
                <a:cs typeface="+mn-cs"/>
              </a:rPr>
              <a:t>povreda ugleda</a:t>
            </a:r>
            <a:endParaRPr lang="en-US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4FE1D5F-BD73-BE85-0722-7565630F4765}"/>
              </a:ext>
            </a:extLst>
          </p:cNvPr>
          <p:cNvSpPr txBox="1"/>
          <p:nvPr/>
        </p:nvSpPr>
        <p:spPr>
          <a:xfrm>
            <a:off x="546072" y="4572000"/>
            <a:ext cx="4480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00"/>
                </a:solidFill>
              </a:rPr>
              <a:t>detaljni opisi tragedija i nesreća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00"/>
                </a:solidFill>
              </a:rPr>
              <a:t>izvještavanje o djeci</a:t>
            </a:r>
            <a:endParaRPr lang="hr-HR" sz="2400" dirty="0">
              <a:solidFill>
                <a:srgbClr val="FFC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D7DF3AD-770A-34E0-9959-BD0B7A0B8D5B}"/>
              </a:ext>
            </a:extLst>
          </p:cNvPr>
          <p:cNvSpPr txBox="1"/>
          <p:nvPr/>
        </p:nvSpPr>
        <p:spPr>
          <a:xfrm>
            <a:off x="6012160" y="5661248"/>
            <a:ext cx="249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linkClick r:id="rId4"/>
              </a:rPr>
              <a:t>Camila</a:t>
            </a:r>
            <a:r>
              <a:rPr lang="hr-HR" dirty="0">
                <a:hlinkClick r:id="rId4"/>
              </a:rPr>
              <a:t> </a:t>
            </a:r>
            <a:r>
              <a:rPr lang="hr-HR" dirty="0" err="1">
                <a:hlinkClick r:id="rId4"/>
              </a:rPr>
              <a:t>Cabello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69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8055"/>
            <a:ext cx="5401456" cy="150876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385682B-07A0-4546-8C8A-29DFD64BAC0D}"/>
              </a:ext>
            </a:extLst>
          </p:cNvPr>
          <p:cNvSpPr txBox="1"/>
          <p:nvPr/>
        </p:nvSpPr>
        <p:spPr>
          <a:xfrm>
            <a:off x="582930" y="694944"/>
            <a:ext cx="4957791" cy="104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Clickbait -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klikolovka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4316" y="450222"/>
            <a:ext cx="1396288" cy="1506594"/>
          </a:xfrm>
          <a:prstGeom prst="rect">
            <a:avLst/>
          </a:prstGeom>
          <a:solidFill>
            <a:srgbClr val="FE830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2735" y="453269"/>
            <a:ext cx="1397074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2130552"/>
            <a:ext cx="5404104" cy="4270248"/>
          </a:xfrm>
          <a:prstGeom prst="rect">
            <a:avLst/>
          </a:prstGeom>
          <a:solidFill>
            <a:srgbClr val="FE83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336DC67-7A8A-4AD0-B937-589CEB18D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27" y="2127680"/>
            <a:ext cx="3093115" cy="2288905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4316" y="2127680"/>
            <a:ext cx="2915493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11DB260-E4F1-4EF9-9C89-688D4543B15B}"/>
              </a:ext>
            </a:extLst>
          </p:cNvPr>
          <p:cNvSpPr txBox="1"/>
          <p:nvPr/>
        </p:nvSpPr>
        <p:spPr>
          <a:xfrm>
            <a:off x="5984385" y="2393792"/>
            <a:ext cx="2617758" cy="37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vijesti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koje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senzacionalis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tičkim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naslovima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privlače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čitatelje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klikove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internetu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radi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povećanja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čitanosti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F23C413-B5D0-48A0-869D-D5FCD6A4BF3B}"/>
              </a:ext>
            </a:extLst>
          </p:cNvPr>
          <p:cNvSpPr txBox="1"/>
          <p:nvPr/>
        </p:nvSpPr>
        <p:spPr>
          <a:xfrm>
            <a:off x="582930" y="4956511"/>
            <a:ext cx="516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linkClick r:id="rId4"/>
              </a:rPr>
              <a:t>clickbait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F95E63-5B5A-496B-936F-2B509357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33" y="476672"/>
            <a:ext cx="3992787" cy="12279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Lažne</a:t>
            </a:r>
            <a:r>
              <a:rPr lang="en-US" sz="28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vijesti</a:t>
            </a:r>
            <a:endParaRPr lang="en-US" sz="2800" b="1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2B5529D-74FD-4E16-A912-E06715D2EFB5}"/>
              </a:ext>
            </a:extLst>
          </p:cNvPr>
          <p:cNvSpPr txBox="1"/>
          <p:nvPr/>
        </p:nvSpPr>
        <p:spPr>
          <a:xfrm>
            <a:off x="755576" y="2401360"/>
            <a:ext cx="3986392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D. Trump, 2016.</a:t>
            </a: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„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vijesti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”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koje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se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zasnivaju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nepostojećim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ili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iskrivljenim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„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činjenicama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“,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radi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zavaravanja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publik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8C8AE57-E628-4974-AD0B-7B0AD6D7E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0" r="14622"/>
          <a:stretch/>
        </p:blipFill>
        <p:spPr>
          <a:xfrm>
            <a:off x="4627833" y="1814154"/>
            <a:ext cx="3127897" cy="41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10474</TotalTime>
  <Words>1496</Words>
  <Application>Microsoft Office PowerPoint</Application>
  <PresentationFormat>Prikaz na zaslonu (4:3)</PresentationFormat>
  <Paragraphs>228</Paragraphs>
  <Slides>27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Diseño predeterminado</vt:lpstr>
      <vt:lpstr>Pozitivni i negativni medijski sadržaji</vt:lpstr>
      <vt:lpstr>PowerPoint prezentacija</vt:lpstr>
      <vt:lpstr>Nasilje u medijskim sadržajima</vt:lpstr>
      <vt:lpstr>PowerPoint prezentacija</vt:lpstr>
      <vt:lpstr>PowerPoint prezentacija</vt:lpstr>
      <vt:lpstr>Prikriveno oglašavanje</vt:lpstr>
      <vt:lpstr>PowerPoint prezentacija</vt:lpstr>
      <vt:lpstr>PowerPoint prezentacija</vt:lpstr>
      <vt:lpstr>Lažne vijesti</vt:lpstr>
      <vt:lpstr>PowerPoint prezentacija</vt:lpstr>
      <vt:lpstr>Infodemija</vt:lpstr>
      <vt:lpstr>Dezinformacije</vt:lpstr>
      <vt:lpstr>Vrste dezinformacija</vt:lpstr>
      <vt:lpstr>PowerPoint prezentacija</vt:lpstr>
      <vt:lpstr>PowerPoint prezentacija</vt:lpstr>
      <vt:lpstr>Načela novinarstva</vt:lpstr>
      <vt:lpstr>PowerPoint prezentacija</vt:lpstr>
      <vt:lpstr>Obrnuta piramida</vt:lpstr>
      <vt:lpstr>Izvješće (proširena vijest)</vt:lpstr>
      <vt:lpstr>PowerPoint prezentacija</vt:lpstr>
      <vt:lpstr>PowerPoint prezentacija</vt:lpstr>
      <vt:lpstr>ntervju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Redakcija 3</cp:lastModifiedBy>
  <cp:revision>874</cp:revision>
  <dcterms:created xsi:type="dcterms:W3CDTF">2010-05-23T14:28:12Z</dcterms:created>
  <dcterms:modified xsi:type="dcterms:W3CDTF">2022-12-20T13:58:09Z</dcterms:modified>
</cp:coreProperties>
</file>